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56" r:id="rId6"/>
    <p:sldId id="258" r:id="rId7"/>
    <p:sldId id="259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053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64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21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7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87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94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4157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269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06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30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836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1FCD-DC1B-4F3C-8407-AAE8622FB736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393A-9CD0-4AD3-812E-DEC8B90D167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0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9655"/>
            <a:ext cx="9144000" cy="137863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ΧΙΑΣΤΟΙ ΣΥΝΔΕΣΜΟΙ ΓΟΝΑΤΟΣ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2356338"/>
            <a:ext cx="9144000" cy="926124"/>
          </a:xfrm>
        </p:spPr>
        <p:txBody>
          <a:bodyPr/>
          <a:lstStyle/>
          <a:p>
            <a:r>
              <a:rPr lang="el-GR" dirty="0" smtClean="0"/>
              <a:t>ΠΑΣΕΝΙΔΟΥ ΜΑΡΙΑ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614" y="3692769"/>
            <a:ext cx="3481755" cy="27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1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0" y="469900"/>
            <a:ext cx="9108466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0" y="772508"/>
            <a:ext cx="6946900" cy="5450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1400" y="1143000"/>
            <a:ext cx="44704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Πρόσθιος χιαστός</a:t>
            </a:r>
            <a:r>
              <a:rPr lang="el-GR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Αποτροπή της </a:t>
            </a:r>
            <a:r>
              <a:rPr lang="el-G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πρόσθιας ολίσθησης </a:t>
            </a:r>
            <a:r>
              <a:rPr lang="el-GR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κνήμης σε σχέση με τον μηρό κατά τη διάρκεια δραστηριοτήτων σε </a:t>
            </a:r>
            <a:r>
              <a:rPr lang="el-GR" sz="20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Ανοικτή Κινητική Αλυσίδα</a:t>
            </a:r>
            <a:r>
              <a:rPr lang="el-GR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Ακόμη πιο σημαντική λειτουργία είναι η αποτροπή της οπίσθιας μετατόπισης του μηρού σε σχέση με την κνήμη, όταν αυτή είναι σταθεροποιημένη, όπως συμβαίνει σε δραστηριότητες </a:t>
            </a:r>
            <a:r>
              <a:rPr lang="el-GR" sz="20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Κλειστής Κινητικής Αλυσίδας</a:t>
            </a:r>
            <a:r>
              <a:rPr lang="el-GR" u="sng" dirty="0">
                <a:solidFill>
                  <a:prstClr val="white"/>
                </a:solidFill>
              </a:rPr>
              <a:t>.</a:t>
            </a:r>
          </a:p>
          <a:p>
            <a:pPr algn="just"/>
            <a:r>
              <a:rPr lang="el-GR" b="1" u="sng" dirty="0">
                <a:solidFill>
                  <a:srgbClr val="FF0000"/>
                </a:solidFill>
              </a:rPr>
              <a:t>Οπίσθιος χιαστός</a:t>
            </a:r>
            <a:r>
              <a:rPr lang="el-GR" dirty="0">
                <a:solidFill>
                  <a:prstClr val="white"/>
                </a:solidFill>
              </a:rPr>
              <a:t>: </a:t>
            </a:r>
            <a:r>
              <a:rPr lang="el-GR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Περιορίζει την προς τα πίσω κίνηση της κνήμης σε σχέση με το μηρό.</a:t>
            </a:r>
            <a:endParaRPr lang="el-GR" sz="2000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ΕΠΙΔΗΜΙΟΛΟΓΙΚΑ ΔΕΔΟΜΕΝΑ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Μεγαλύτερη συχνότητα κακώσεων ΠΧΣ στις ηλικίες 15-44 ετών.</a:t>
            </a:r>
          </a:p>
          <a:p>
            <a:r>
              <a:rPr lang="el-GR" dirty="0" smtClean="0"/>
              <a:t>Οι γυναίκες παρουσιάζουν αυξημένο κίνδυνο να υποστούν ρήξη του ΠΧΣ σε σχέση με τους άντρες στις ίδιες δραστηριότητες ή ίδια αθλήματα.</a:t>
            </a:r>
          </a:p>
          <a:p>
            <a:r>
              <a:rPr lang="el-GR" dirty="0" smtClean="0"/>
              <a:t>Η συχνότητα της κάκωσης του ΠΧΣ είναι αυξημένη στην καλαθοσφαίριση, το χόκεϊ, το ποδόσφαιρο, το αμερικάνικο ποδόσφαιρο, τη γυμναστική, το σκι και την πετοσφαίριση.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9500" y="1825624"/>
            <a:ext cx="5194300" cy="4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9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ΠΡΟΔΙΑΘΕΣΙΚΟΙ ΠΑΡΑΓΟΝΤΕΣ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ΕΝΔΟΓΕΝΕΙΣ: ανατομικοί, ορμονικοί, οι νευρομυϊκοί και οι εμβιομηχανικοί παράγοντες.</a:t>
            </a:r>
          </a:p>
          <a:p>
            <a:r>
              <a:rPr lang="el-GR" dirty="0" smtClean="0"/>
              <a:t>Εξωγενείς: Περιβαλλοντικοί παράγοντες, η </a:t>
            </a:r>
            <a:r>
              <a:rPr lang="el-GR" dirty="0" err="1" smtClean="0"/>
              <a:t>καταλληλότητα</a:t>
            </a:r>
            <a:r>
              <a:rPr lang="el-GR" dirty="0" smtClean="0"/>
              <a:t> του αγωνιστικού χώρου, τα αθλητικά υποδήματα. </a:t>
            </a:r>
          </a:p>
          <a:p>
            <a:pPr marL="0" indent="0">
              <a:buNone/>
            </a:pPr>
            <a:r>
              <a:rPr lang="el-GR" dirty="0" smtClean="0"/>
              <a:t>Η ρήξη του ΠΧΣ σπάνια συμβαίνει μόνη της, συνήθως συνυπάρχει με άλλους τραυματισμούς, όπως η ρήξη των πλαγίων συνδέσμων, ρήξη μηνίσκων, βλάβη του αρθρικού χόνδρου κλπ.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28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ΜΗΧΑΝΙΣΜΟΙ ΡΗΞΗΣ ΠΡΟΣΧΙΟΥ ΧΙΑΣΤΟΥ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Οι ρήξεις του πρόσθιου χιαστού συνοδεύουν συνήθως τις ρήξεις των πλαγίων συνδέσμων και οφείλονται στους εξής μηχανισμούς: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Έξω στροφή της κνήμης και </a:t>
            </a:r>
            <a:r>
              <a:rPr lang="el-GR" dirty="0" err="1" smtClean="0"/>
              <a:t>βλαισοποίηση</a:t>
            </a:r>
            <a:r>
              <a:rPr lang="el-GR" dirty="0" smtClean="0"/>
              <a:t> του γόνατος, που βρίσκεται σε ελαφριά κάμψη.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Έσω στροφή της κνήμης και </a:t>
            </a:r>
            <a:r>
              <a:rPr lang="el-GR" dirty="0" err="1" smtClean="0"/>
              <a:t>ραιβοποίηση</a:t>
            </a:r>
            <a:r>
              <a:rPr lang="el-GR" dirty="0" smtClean="0"/>
              <a:t> του γόνατος, που βρίσκεται σε ελαφριά κάμψη.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Βίαιη σύσπαση του </a:t>
            </a:r>
            <a:r>
              <a:rPr lang="el-GR" dirty="0" err="1" smtClean="0"/>
              <a:t>τετρακεφάλου</a:t>
            </a:r>
            <a:r>
              <a:rPr lang="el-GR" dirty="0" smtClean="0"/>
              <a:t>, ενώ το γόνατο βρίσκεται σε ελαφριά κάμψη.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Υπερέκταση του γόνατος και έσω στροφή της κνήμης. </a:t>
            </a:r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7754" y="1690688"/>
            <a:ext cx="6105378" cy="47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ΡΗΞΗ ΠΡΟΣΘΙΟΥ ΧΙΑΣΤΟΥ ΣΥΝΔΕΣΜΟΥ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πρόσθιος χιαστός παθαίνει ρήξη συνήθως στη μεσότητά του 70%. Ενώ σπανιότερα παρατηρείται απόσπαση της μηριαίας και της </a:t>
            </a:r>
            <a:r>
              <a:rPr lang="el-GR" dirty="0" err="1" smtClean="0"/>
              <a:t>κνημιαίας</a:t>
            </a:r>
            <a:r>
              <a:rPr lang="el-GR" dirty="0" smtClean="0"/>
              <a:t> πρόσφυσής του.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30462" y="1690688"/>
            <a:ext cx="541606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3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ΚΛΙΝΙΚΗ ΕΙΚΟΝΑ ΡΗΞΗΣ ΠΡΟΣΘΙΟΥ ΧΙΑΣΤΟΥ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Οίδημα του γόνατος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Επώδυνη κινητικότητας της άρθρωσης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Δυσχέρεια στη βάδιση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Αίμαρθρος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Θετικό στην πρόσθια </a:t>
            </a:r>
            <a:r>
              <a:rPr lang="el-GR" dirty="0" err="1" smtClean="0"/>
              <a:t>συρταροειδή</a:t>
            </a:r>
            <a:r>
              <a:rPr lang="el-GR" dirty="0" smtClean="0"/>
              <a:t> δοκιμασία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8330" y="2200959"/>
            <a:ext cx="5625470" cy="4110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9465" y="1668804"/>
            <a:ext cx="5283200" cy="3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</a:t>
            </a:r>
            <a:r>
              <a:rPr lang="el-GR" sz="2400" dirty="0" err="1" smtClean="0"/>
              <a:t>Συρταροειδή</a:t>
            </a:r>
            <a:r>
              <a:rPr lang="el-GR" sz="2400" dirty="0" smtClean="0"/>
              <a:t> δοκιμασία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1029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ΜΑΓΝΗΤΙΚΗ ΤΟΜΟΓΡΑΦΙΑ ΓΟΝΑΤΟΣ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786" y="1690687"/>
            <a:ext cx="8145192" cy="4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7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ΒΑΣΙΚΕΣ ΑΡΧΕΣ ΑΠΟΚΑΤΑΣΤΑΣΗΣ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Βασικός στόχος είναι η ανάκτηση της πλήρους έκτασης και προοδευτικά της κάμψης.</a:t>
            </a:r>
          </a:p>
          <a:p>
            <a:r>
              <a:rPr lang="el-GR" dirty="0" smtClean="0"/>
              <a:t>Οι ασκήσεις σε κλειστή κινητική αλυσίδα, η επανεκπαίδευση της ιδιοδεκτικότητας και οι ασκήσεις ενδυνάμωσης αρχίζουν τις πρώτες 2 μετεγχειρητικές εβδομάδες.</a:t>
            </a:r>
          </a:p>
          <a:p>
            <a:r>
              <a:rPr lang="el-GR" dirty="0" smtClean="0"/>
              <a:t>Πλειομετρική επανεκπαίδευση με άλματα 8</a:t>
            </a:r>
            <a:r>
              <a:rPr lang="el-GR" baseline="30000" dirty="0" smtClean="0"/>
              <a:t>η</a:t>
            </a:r>
            <a:r>
              <a:rPr lang="el-GR" dirty="0" smtClean="0"/>
              <a:t> εβδομάδα.</a:t>
            </a:r>
          </a:p>
          <a:p>
            <a:r>
              <a:rPr lang="el-GR" dirty="0" smtClean="0"/>
              <a:t>Τρέξιμο 10-14</a:t>
            </a:r>
            <a:r>
              <a:rPr lang="el-GR" baseline="30000" dirty="0" smtClean="0"/>
              <a:t>η</a:t>
            </a:r>
            <a:r>
              <a:rPr lang="el-GR" dirty="0" smtClean="0"/>
              <a:t> εβδομάδα.</a:t>
            </a:r>
          </a:p>
          <a:p>
            <a:r>
              <a:rPr lang="el-GR" dirty="0" smtClean="0"/>
              <a:t>Ασκήσεις- δεξιότητες αλλαγής κατεύθυνσης 12-16</a:t>
            </a:r>
            <a:r>
              <a:rPr lang="el-GR" baseline="30000" dirty="0" smtClean="0"/>
              <a:t>η</a:t>
            </a:r>
            <a:r>
              <a:rPr lang="el-GR" dirty="0" smtClean="0"/>
              <a:t> εβδομάδα.</a:t>
            </a:r>
          </a:p>
          <a:p>
            <a:r>
              <a:rPr lang="el-GR" dirty="0" smtClean="0"/>
              <a:t>Επιστροφή στις αθλητικές δραστηριότητες (4-6</a:t>
            </a:r>
            <a:r>
              <a:rPr lang="el-GR" baseline="30000" dirty="0" smtClean="0"/>
              <a:t>ο</a:t>
            </a:r>
            <a:r>
              <a:rPr lang="el-GR" dirty="0" smtClean="0"/>
              <a:t> μήνα).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5601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392</Words>
  <Application>Microsoft Office PowerPoint</Application>
  <PresentationFormat>Προσαρμογή</PresentationFormat>
  <Paragraphs>35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ΧΙΑΣΤΟΙ ΣΥΝΔΕΣΜΟΙ ΓΟΝΑΤΟΣ</vt:lpstr>
      <vt:lpstr>Διαφάνεια 2</vt:lpstr>
      <vt:lpstr>ΕΠΙΔΗΜΙΟΛΟΓΙΚΑ ΔΕΔΟΜΕΝΑ</vt:lpstr>
      <vt:lpstr>ΠΡΟΔΙΑΘΕΣΙΚΟΙ ΠΑΡΑΓΟΝΤΕΣ</vt:lpstr>
      <vt:lpstr>ΜΗΧΑΝΙΣΜΟΙ ΡΗΞΗΣ ΠΡΟΣΧΙΟΥ ΧΙΑΣΤΟΥ</vt:lpstr>
      <vt:lpstr>ΡΗΞΗ ΠΡΟΣΘΙΟΥ ΧΙΑΣΤΟΥ ΣΥΝΔΕΣΜΟΥ</vt:lpstr>
      <vt:lpstr>ΚΛΙΝΙΚΗ ΕΙΚΟΝΑ ΡΗΞΗΣ ΠΡΟΣΘΙΟΥ ΧΙΑΣΤΟΥ</vt:lpstr>
      <vt:lpstr>ΜΑΓΝΗΤΙΚΗ ΤΟΜΟΓΡΑΦΙΑ ΓΟΝΑΤΟΣ</vt:lpstr>
      <vt:lpstr>ΒΑΣΙΚΕΣ ΑΡΧΕΣ ΑΠΟΚΑΤΑΣΤΑΣΗΣ</vt:lpstr>
      <vt:lpstr>Διαφάνεια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Pasenidou</dc:creator>
  <cp:lastModifiedBy>PC-aisth</cp:lastModifiedBy>
  <cp:revision>23</cp:revision>
  <dcterms:created xsi:type="dcterms:W3CDTF">2017-11-27T11:22:42Z</dcterms:created>
  <dcterms:modified xsi:type="dcterms:W3CDTF">2023-01-16T14:44:16Z</dcterms:modified>
</cp:coreProperties>
</file>