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75" r:id="rId2"/>
    <p:sldId id="271" r:id="rId3"/>
    <p:sldId id="273" r:id="rId4"/>
    <p:sldId id="266" r:id="rId5"/>
    <p:sldId id="267" r:id="rId6"/>
    <p:sldId id="268" r:id="rId7"/>
    <p:sldId id="276" r:id="rId8"/>
    <p:sldId id="269" r:id="rId9"/>
    <p:sldId id="270" r:id="rId10"/>
    <p:sldId id="272" r:id="rId11"/>
    <p:sldId id="27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4" autoAdjust="0"/>
    <p:restoredTop sz="86323" autoAdjust="0"/>
  </p:normalViewPr>
  <p:slideViewPr>
    <p:cSldViewPr>
      <p:cViewPr>
        <p:scale>
          <a:sx n="81" d="100"/>
          <a:sy n="81" d="100"/>
        </p:scale>
        <p:origin x="-80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7BF2E-0A65-414E-B50D-0760CB0FDE7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7E809FC-2AB4-4FA4-96DB-C51A56C0E748}">
      <dgm:prSet phldrT="[Κείμενο]"/>
      <dgm:spPr/>
      <dgm:t>
        <a:bodyPr/>
        <a:lstStyle/>
        <a:p>
          <a:r>
            <a:rPr lang="el-GR" dirty="0" smtClean="0"/>
            <a:t>Ορισμός αυτιστικού φάσματος.</a:t>
          </a:r>
          <a:endParaRPr lang="el-GR" dirty="0"/>
        </a:p>
      </dgm:t>
    </dgm:pt>
    <dgm:pt modelId="{813EC978-E858-4D87-8CA2-F31FA29EB649}" type="parTrans" cxnId="{11719563-01F2-4A0E-B5B4-ABCDDA70CA23}">
      <dgm:prSet/>
      <dgm:spPr/>
      <dgm:t>
        <a:bodyPr/>
        <a:lstStyle/>
        <a:p>
          <a:endParaRPr lang="el-GR"/>
        </a:p>
      </dgm:t>
    </dgm:pt>
    <dgm:pt modelId="{5B4A0CD3-7959-49BC-9EB9-D06C8CE81B7E}" type="sibTrans" cxnId="{11719563-01F2-4A0E-B5B4-ABCDDA70CA23}">
      <dgm:prSet/>
      <dgm:spPr/>
      <dgm:t>
        <a:bodyPr/>
        <a:lstStyle/>
        <a:p>
          <a:endParaRPr lang="el-GR"/>
        </a:p>
      </dgm:t>
    </dgm:pt>
    <dgm:pt modelId="{55BA6AD6-585D-483B-90C7-E1E76D54BEB9}">
      <dgm:prSet phldrT="[Κείμενο]"/>
      <dgm:spPr/>
      <dgm:t>
        <a:bodyPr/>
        <a:lstStyle/>
        <a:p>
          <a:r>
            <a:rPr lang="el-GR" dirty="0" smtClean="0"/>
            <a:t>Διαγνωστικά κριτήρια αυτιστικού φάσματος</a:t>
          </a:r>
          <a:endParaRPr lang="el-GR" dirty="0"/>
        </a:p>
      </dgm:t>
    </dgm:pt>
    <dgm:pt modelId="{7CB7ADE0-2266-453E-9037-C505CE28885A}" type="parTrans" cxnId="{FEBE23B7-0940-44D4-98DB-A2C840B4AB89}">
      <dgm:prSet/>
      <dgm:spPr/>
      <dgm:t>
        <a:bodyPr/>
        <a:lstStyle/>
        <a:p>
          <a:endParaRPr lang="el-GR"/>
        </a:p>
      </dgm:t>
    </dgm:pt>
    <dgm:pt modelId="{72A616E4-2E56-4816-BBEC-8EEDBD619062}" type="sibTrans" cxnId="{FEBE23B7-0940-44D4-98DB-A2C840B4AB89}">
      <dgm:prSet/>
      <dgm:spPr/>
      <dgm:t>
        <a:bodyPr/>
        <a:lstStyle/>
        <a:p>
          <a:endParaRPr lang="el-GR"/>
        </a:p>
      </dgm:t>
    </dgm:pt>
    <dgm:pt modelId="{25D6AFB1-202A-41B0-84E0-2C7BB44FE789}">
      <dgm:prSet phldrT="[Κείμενο]"/>
      <dgm:spPr/>
      <dgm:t>
        <a:bodyPr/>
        <a:lstStyle/>
        <a:p>
          <a:r>
            <a:rPr lang="el-GR" dirty="0" smtClean="0"/>
            <a:t>Βασικά χαρακτηριστικά του αυτισμού.</a:t>
          </a:r>
          <a:endParaRPr lang="el-GR" dirty="0"/>
        </a:p>
      </dgm:t>
    </dgm:pt>
    <dgm:pt modelId="{92E067D9-ADCC-498F-B4C7-9E8D0FC62DE2}" type="parTrans" cxnId="{2F687BE4-3076-4A25-B392-CD5A01714DF2}">
      <dgm:prSet/>
      <dgm:spPr/>
      <dgm:t>
        <a:bodyPr/>
        <a:lstStyle/>
        <a:p>
          <a:endParaRPr lang="el-GR"/>
        </a:p>
      </dgm:t>
    </dgm:pt>
    <dgm:pt modelId="{AAB7FC81-5DC5-4B5D-9A9A-7A9B985E8D58}" type="sibTrans" cxnId="{2F687BE4-3076-4A25-B392-CD5A01714DF2}">
      <dgm:prSet/>
      <dgm:spPr/>
      <dgm:t>
        <a:bodyPr/>
        <a:lstStyle/>
        <a:p>
          <a:endParaRPr lang="el-GR"/>
        </a:p>
      </dgm:t>
    </dgm:pt>
    <dgm:pt modelId="{159AAB62-3EEB-4939-9C52-3925912E0FE1}" type="pres">
      <dgm:prSet presAssocID="{6AE7BF2E-0A65-414E-B50D-0760CB0FDE73}" presName="Name0" presStyleCnt="0">
        <dgm:presLayoutVars>
          <dgm:dir/>
          <dgm:resizeHandles val="exact"/>
        </dgm:presLayoutVars>
      </dgm:prSet>
      <dgm:spPr/>
    </dgm:pt>
    <dgm:pt modelId="{2E6CEA9F-31C5-43F2-8F09-24D153DFE284}" type="pres">
      <dgm:prSet presAssocID="{87E809FC-2AB4-4FA4-96DB-C51A56C0E7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E8CBFA-15FE-4189-9C47-4362ABE47469}" type="pres">
      <dgm:prSet presAssocID="{5B4A0CD3-7959-49BC-9EB9-D06C8CE81B7E}" presName="sibTrans" presStyleLbl="sibTrans2D1" presStyleIdx="0" presStyleCnt="2"/>
      <dgm:spPr/>
      <dgm:t>
        <a:bodyPr/>
        <a:lstStyle/>
        <a:p>
          <a:endParaRPr lang="el-GR"/>
        </a:p>
      </dgm:t>
    </dgm:pt>
    <dgm:pt modelId="{7CF9D3C7-570F-4A14-AF0F-16A0E6124209}" type="pres">
      <dgm:prSet presAssocID="{5B4A0CD3-7959-49BC-9EB9-D06C8CE81B7E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6AB0A4FA-2139-482B-8C1B-34817FE56931}" type="pres">
      <dgm:prSet presAssocID="{55BA6AD6-585D-483B-90C7-E1E76D54BEB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2EE7E1-3738-4139-BBE6-C3F40C9A8D1B}" type="pres">
      <dgm:prSet presAssocID="{72A616E4-2E56-4816-BBEC-8EEDBD619062}" presName="sibTrans" presStyleLbl="sibTrans2D1" presStyleIdx="1" presStyleCnt="2"/>
      <dgm:spPr/>
      <dgm:t>
        <a:bodyPr/>
        <a:lstStyle/>
        <a:p>
          <a:endParaRPr lang="el-GR"/>
        </a:p>
      </dgm:t>
    </dgm:pt>
    <dgm:pt modelId="{653BF330-0C17-4761-AA5B-AB5783B6E555}" type="pres">
      <dgm:prSet presAssocID="{72A616E4-2E56-4816-BBEC-8EEDBD619062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083780B8-3E5C-45D8-8199-BE931C309927}" type="pres">
      <dgm:prSet presAssocID="{25D6AFB1-202A-41B0-84E0-2C7BB44FE78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EBE23B7-0940-44D4-98DB-A2C840B4AB89}" srcId="{6AE7BF2E-0A65-414E-B50D-0760CB0FDE73}" destId="{55BA6AD6-585D-483B-90C7-E1E76D54BEB9}" srcOrd="1" destOrd="0" parTransId="{7CB7ADE0-2266-453E-9037-C505CE28885A}" sibTransId="{72A616E4-2E56-4816-BBEC-8EEDBD619062}"/>
    <dgm:cxn modelId="{61B94863-CEEC-4450-A09A-37ADCB5C4C0F}" type="presOf" srcId="{55BA6AD6-585D-483B-90C7-E1E76D54BEB9}" destId="{6AB0A4FA-2139-482B-8C1B-34817FE56931}" srcOrd="0" destOrd="0" presId="urn:microsoft.com/office/officeart/2005/8/layout/process1"/>
    <dgm:cxn modelId="{2F687BE4-3076-4A25-B392-CD5A01714DF2}" srcId="{6AE7BF2E-0A65-414E-B50D-0760CB0FDE73}" destId="{25D6AFB1-202A-41B0-84E0-2C7BB44FE789}" srcOrd="2" destOrd="0" parTransId="{92E067D9-ADCC-498F-B4C7-9E8D0FC62DE2}" sibTransId="{AAB7FC81-5DC5-4B5D-9A9A-7A9B985E8D58}"/>
    <dgm:cxn modelId="{254C73CA-B8B4-43E3-A4EA-ACD82BB44746}" type="presOf" srcId="{72A616E4-2E56-4816-BBEC-8EEDBD619062}" destId="{792EE7E1-3738-4139-BBE6-C3F40C9A8D1B}" srcOrd="0" destOrd="0" presId="urn:microsoft.com/office/officeart/2005/8/layout/process1"/>
    <dgm:cxn modelId="{EC6BFC61-818A-4E30-A0C1-061A8F2D89E4}" type="presOf" srcId="{5B4A0CD3-7959-49BC-9EB9-D06C8CE81B7E}" destId="{AFE8CBFA-15FE-4189-9C47-4362ABE47469}" srcOrd="0" destOrd="0" presId="urn:microsoft.com/office/officeart/2005/8/layout/process1"/>
    <dgm:cxn modelId="{BF7E1E52-A021-4839-9E60-B49187673B1D}" type="presOf" srcId="{72A616E4-2E56-4816-BBEC-8EEDBD619062}" destId="{653BF330-0C17-4761-AA5B-AB5783B6E555}" srcOrd="1" destOrd="0" presId="urn:microsoft.com/office/officeart/2005/8/layout/process1"/>
    <dgm:cxn modelId="{11719563-01F2-4A0E-B5B4-ABCDDA70CA23}" srcId="{6AE7BF2E-0A65-414E-B50D-0760CB0FDE73}" destId="{87E809FC-2AB4-4FA4-96DB-C51A56C0E748}" srcOrd="0" destOrd="0" parTransId="{813EC978-E858-4D87-8CA2-F31FA29EB649}" sibTransId="{5B4A0CD3-7959-49BC-9EB9-D06C8CE81B7E}"/>
    <dgm:cxn modelId="{20C8A24A-2847-49D8-982B-904CABA43274}" type="presOf" srcId="{25D6AFB1-202A-41B0-84E0-2C7BB44FE789}" destId="{083780B8-3E5C-45D8-8199-BE931C309927}" srcOrd="0" destOrd="0" presId="urn:microsoft.com/office/officeart/2005/8/layout/process1"/>
    <dgm:cxn modelId="{93369CEA-7945-4442-975E-0FAD15C5EF81}" type="presOf" srcId="{87E809FC-2AB4-4FA4-96DB-C51A56C0E748}" destId="{2E6CEA9F-31C5-43F2-8F09-24D153DFE284}" srcOrd="0" destOrd="0" presId="urn:microsoft.com/office/officeart/2005/8/layout/process1"/>
    <dgm:cxn modelId="{71A739D9-2E64-43B6-8031-A65A82A28285}" type="presOf" srcId="{6AE7BF2E-0A65-414E-B50D-0760CB0FDE73}" destId="{159AAB62-3EEB-4939-9C52-3925912E0FE1}" srcOrd="0" destOrd="0" presId="urn:microsoft.com/office/officeart/2005/8/layout/process1"/>
    <dgm:cxn modelId="{2FC32306-CFEF-45E1-A0AB-0E227EB74970}" type="presOf" srcId="{5B4A0CD3-7959-49BC-9EB9-D06C8CE81B7E}" destId="{7CF9D3C7-570F-4A14-AF0F-16A0E6124209}" srcOrd="1" destOrd="0" presId="urn:microsoft.com/office/officeart/2005/8/layout/process1"/>
    <dgm:cxn modelId="{090ACB7D-45CF-4FAD-ABD2-4243B4E49EE7}" type="presParOf" srcId="{159AAB62-3EEB-4939-9C52-3925912E0FE1}" destId="{2E6CEA9F-31C5-43F2-8F09-24D153DFE284}" srcOrd="0" destOrd="0" presId="urn:microsoft.com/office/officeart/2005/8/layout/process1"/>
    <dgm:cxn modelId="{2FB14A54-BF59-4B22-AF04-7F54845EEEBF}" type="presParOf" srcId="{159AAB62-3EEB-4939-9C52-3925912E0FE1}" destId="{AFE8CBFA-15FE-4189-9C47-4362ABE47469}" srcOrd="1" destOrd="0" presId="urn:microsoft.com/office/officeart/2005/8/layout/process1"/>
    <dgm:cxn modelId="{0E7F71B1-60C3-4D95-815C-A4BEB66F064F}" type="presParOf" srcId="{AFE8CBFA-15FE-4189-9C47-4362ABE47469}" destId="{7CF9D3C7-570F-4A14-AF0F-16A0E6124209}" srcOrd="0" destOrd="0" presId="urn:microsoft.com/office/officeart/2005/8/layout/process1"/>
    <dgm:cxn modelId="{AA6FB4CA-9678-485D-940E-F1AA9C8B57CB}" type="presParOf" srcId="{159AAB62-3EEB-4939-9C52-3925912E0FE1}" destId="{6AB0A4FA-2139-482B-8C1B-34817FE56931}" srcOrd="2" destOrd="0" presId="urn:microsoft.com/office/officeart/2005/8/layout/process1"/>
    <dgm:cxn modelId="{6E2634D8-8B20-4F09-B598-54CF69E63757}" type="presParOf" srcId="{159AAB62-3EEB-4939-9C52-3925912E0FE1}" destId="{792EE7E1-3738-4139-BBE6-C3F40C9A8D1B}" srcOrd="3" destOrd="0" presId="urn:microsoft.com/office/officeart/2005/8/layout/process1"/>
    <dgm:cxn modelId="{6314AA07-FD3E-496C-990A-B3B1DDA0BBFE}" type="presParOf" srcId="{792EE7E1-3738-4139-BBE6-C3F40C9A8D1B}" destId="{653BF330-0C17-4761-AA5B-AB5783B6E555}" srcOrd="0" destOrd="0" presId="urn:microsoft.com/office/officeart/2005/8/layout/process1"/>
    <dgm:cxn modelId="{23BBF8A3-82B7-4108-922C-D2C3EA5AAC72}" type="presParOf" srcId="{159AAB62-3EEB-4939-9C52-3925912E0FE1}" destId="{083780B8-3E5C-45D8-8199-BE931C30992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B299A2-E987-487D-A32A-62306F5516F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8A2C7A9-6AD4-40BB-957E-04ED435A802E}">
      <dgm:prSet/>
      <dgm:spPr/>
      <dgm:t>
        <a:bodyPr/>
        <a:lstStyle/>
        <a:p>
          <a:pPr rtl="0"/>
          <a:r>
            <a:rPr lang="el-GR" baseline="0" smtClean="0"/>
            <a:t>Καταρχήν δεν υπάρχουν «συνταγές» για μια ορθή αντιμετώπιση.</a:t>
          </a:r>
          <a:endParaRPr lang="el-GR"/>
        </a:p>
      </dgm:t>
    </dgm:pt>
    <dgm:pt modelId="{7614FC77-D382-4DBA-97C4-E9B7CBA9C702}" type="parTrans" cxnId="{5F89EA5A-B6C5-4B02-98E9-B40FE8F67579}">
      <dgm:prSet/>
      <dgm:spPr/>
      <dgm:t>
        <a:bodyPr/>
        <a:lstStyle/>
        <a:p>
          <a:endParaRPr lang="el-GR"/>
        </a:p>
      </dgm:t>
    </dgm:pt>
    <dgm:pt modelId="{3468352D-5DE1-4480-B535-B3D14A249437}" type="sibTrans" cxnId="{5F89EA5A-B6C5-4B02-98E9-B40FE8F67579}">
      <dgm:prSet/>
      <dgm:spPr/>
      <dgm:t>
        <a:bodyPr/>
        <a:lstStyle/>
        <a:p>
          <a:endParaRPr lang="el-GR"/>
        </a:p>
      </dgm:t>
    </dgm:pt>
    <dgm:pt modelId="{43FFB22C-D085-488D-9110-B44926D9612D}">
      <dgm:prSet/>
      <dgm:spPr/>
      <dgm:t>
        <a:bodyPr/>
        <a:lstStyle/>
        <a:p>
          <a:pPr rtl="0"/>
          <a:r>
            <a:rPr lang="el-GR" baseline="0" smtClean="0"/>
            <a:t>Υπάρχουν διαδεδομένες στρατηγικές που μπορούμε να δοκιμάσουμε σε κάθε παιδί και σε κάθε περίπτωση.</a:t>
          </a:r>
          <a:endParaRPr lang="el-GR"/>
        </a:p>
      </dgm:t>
    </dgm:pt>
    <dgm:pt modelId="{05F1A39D-575E-4F64-9C08-738205A16668}" type="parTrans" cxnId="{B27BF370-BFD7-482F-8375-20E8F5366502}">
      <dgm:prSet/>
      <dgm:spPr/>
      <dgm:t>
        <a:bodyPr/>
        <a:lstStyle/>
        <a:p>
          <a:endParaRPr lang="el-GR"/>
        </a:p>
      </dgm:t>
    </dgm:pt>
    <dgm:pt modelId="{F6833C22-A834-4039-9390-57B657FDC3FF}" type="sibTrans" cxnId="{B27BF370-BFD7-482F-8375-20E8F5366502}">
      <dgm:prSet/>
      <dgm:spPr/>
      <dgm:t>
        <a:bodyPr/>
        <a:lstStyle/>
        <a:p>
          <a:endParaRPr lang="el-GR"/>
        </a:p>
      </dgm:t>
    </dgm:pt>
    <dgm:pt modelId="{DEF06F86-98C3-44FC-A89A-8FBCF7B4E072}">
      <dgm:prSet/>
      <dgm:spPr/>
      <dgm:t>
        <a:bodyPr/>
        <a:lstStyle/>
        <a:p>
          <a:pPr rtl="0"/>
          <a:r>
            <a:rPr lang="el-GR" baseline="0" dirty="0" smtClean="0"/>
            <a:t>Δοκιμάζω μια παρέμβαση, αλλάζω, τροποποιώ</a:t>
          </a:r>
          <a:r>
            <a:rPr lang="en-US" baseline="0" dirty="0" smtClean="0"/>
            <a:t>,</a:t>
          </a:r>
          <a:r>
            <a:rPr lang="el-GR" baseline="0" dirty="0" smtClean="0"/>
            <a:t> ρωτώ και συμβουλεύομαι συναδέλφους, επαγγελματίες, οικείο περιβάλλον παιδιού.</a:t>
          </a:r>
          <a:endParaRPr lang="el-GR" dirty="0"/>
        </a:p>
      </dgm:t>
    </dgm:pt>
    <dgm:pt modelId="{D908DC92-9DEF-44D4-9634-091854162DA6}" type="parTrans" cxnId="{4DD5282F-8AE7-4415-81A6-7CB266044C1A}">
      <dgm:prSet/>
      <dgm:spPr/>
      <dgm:t>
        <a:bodyPr/>
        <a:lstStyle/>
        <a:p>
          <a:endParaRPr lang="el-GR"/>
        </a:p>
      </dgm:t>
    </dgm:pt>
    <dgm:pt modelId="{4018E994-FB33-42AC-8C5B-0A8224C019A2}" type="sibTrans" cxnId="{4DD5282F-8AE7-4415-81A6-7CB266044C1A}">
      <dgm:prSet/>
      <dgm:spPr/>
      <dgm:t>
        <a:bodyPr/>
        <a:lstStyle/>
        <a:p>
          <a:endParaRPr lang="el-GR"/>
        </a:p>
      </dgm:t>
    </dgm:pt>
    <dgm:pt modelId="{F62E9D37-3117-40EA-A44E-6E1DDE1FE4D3}" type="pres">
      <dgm:prSet presAssocID="{4AB299A2-E987-487D-A32A-62306F5516F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EE302E7-1828-4AFD-ADC1-0F5E6DACDBB0}" type="pres">
      <dgm:prSet presAssocID="{4AB299A2-E987-487D-A32A-62306F5516F7}" presName="arrow" presStyleLbl="bgShp" presStyleIdx="0" presStyleCnt="1"/>
      <dgm:spPr/>
    </dgm:pt>
    <dgm:pt modelId="{8C9C5089-F790-4494-AF3A-7070B51C6B8F}" type="pres">
      <dgm:prSet presAssocID="{4AB299A2-E987-487D-A32A-62306F5516F7}" presName="linearProcess" presStyleCnt="0"/>
      <dgm:spPr/>
    </dgm:pt>
    <dgm:pt modelId="{9444157B-EE4A-4EFA-A20F-603F45A548B9}" type="pres">
      <dgm:prSet presAssocID="{B8A2C7A9-6AD4-40BB-957E-04ED435A802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F8C887-38B2-4202-A534-3ACCD7992BEC}" type="pres">
      <dgm:prSet presAssocID="{3468352D-5DE1-4480-B535-B3D14A249437}" presName="sibTrans" presStyleCnt="0"/>
      <dgm:spPr/>
    </dgm:pt>
    <dgm:pt modelId="{28D95D2E-2B5D-44FA-BA7B-7BFC90FD2019}" type="pres">
      <dgm:prSet presAssocID="{43FFB22C-D085-488D-9110-B44926D9612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198336B-39E8-42B0-B5A1-2004DE2266E9}" type="pres">
      <dgm:prSet presAssocID="{F6833C22-A834-4039-9390-57B657FDC3FF}" presName="sibTrans" presStyleCnt="0"/>
      <dgm:spPr/>
    </dgm:pt>
    <dgm:pt modelId="{B564B7AB-EB47-4724-9A3A-8DB3F7AB5FE8}" type="pres">
      <dgm:prSet presAssocID="{DEF06F86-98C3-44FC-A89A-8FBCF7B4E07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7C5C391-5676-41FF-A9DA-D4DDD3C421B9}" type="presOf" srcId="{DEF06F86-98C3-44FC-A89A-8FBCF7B4E072}" destId="{B564B7AB-EB47-4724-9A3A-8DB3F7AB5FE8}" srcOrd="0" destOrd="0" presId="urn:microsoft.com/office/officeart/2005/8/layout/hProcess9"/>
    <dgm:cxn modelId="{5F89EA5A-B6C5-4B02-98E9-B40FE8F67579}" srcId="{4AB299A2-E987-487D-A32A-62306F5516F7}" destId="{B8A2C7A9-6AD4-40BB-957E-04ED435A802E}" srcOrd="0" destOrd="0" parTransId="{7614FC77-D382-4DBA-97C4-E9B7CBA9C702}" sibTransId="{3468352D-5DE1-4480-B535-B3D14A249437}"/>
    <dgm:cxn modelId="{4DD5282F-8AE7-4415-81A6-7CB266044C1A}" srcId="{4AB299A2-E987-487D-A32A-62306F5516F7}" destId="{DEF06F86-98C3-44FC-A89A-8FBCF7B4E072}" srcOrd="2" destOrd="0" parTransId="{D908DC92-9DEF-44D4-9634-091854162DA6}" sibTransId="{4018E994-FB33-42AC-8C5B-0A8224C019A2}"/>
    <dgm:cxn modelId="{7BF90471-E88E-4835-A1B4-6883352375B7}" type="presOf" srcId="{B8A2C7A9-6AD4-40BB-957E-04ED435A802E}" destId="{9444157B-EE4A-4EFA-A20F-603F45A548B9}" srcOrd="0" destOrd="0" presId="urn:microsoft.com/office/officeart/2005/8/layout/hProcess9"/>
    <dgm:cxn modelId="{B27BF370-BFD7-482F-8375-20E8F5366502}" srcId="{4AB299A2-E987-487D-A32A-62306F5516F7}" destId="{43FFB22C-D085-488D-9110-B44926D9612D}" srcOrd="1" destOrd="0" parTransId="{05F1A39D-575E-4F64-9C08-738205A16668}" sibTransId="{F6833C22-A834-4039-9390-57B657FDC3FF}"/>
    <dgm:cxn modelId="{A0E6DF12-D110-4A28-9F3C-3064A913C995}" type="presOf" srcId="{43FFB22C-D085-488D-9110-B44926D9612D}" destId="{28D95D2E-2B5D-44FA-BA7B-7BFC90FD2019}" srcOrd="0" destOrd="0" presId="urn:microsoft.com/office/officeart/2005/8/layout/hProcess9"/>
    <dgm:cxn modelId="{17D04136-329E-41EA-BD5C-B2E7222F02F2}" type="presOf" srcId="{4AB299A2-E987-487D-A32A-62306F5516F7}" destId="{F62E9D37-3117-40EA-A44E-6E1DDE1FE4D3}" srcOrd="0" destOrd="0" presId="urn:microsoft.com/office/officeart/2005/8/layout/hProcess9"/>
    <dgm:cxn modelId="{B1F56838-2531-4243-BDAB-93B25AB2DD7B}" type="presParOf" srcId="{F62E9D37-3117-40EA-A44E-6E1DDE1FE4D3}" destId="{1EE302E7-1828-4AFD-ADC1-0F5E6DACDBB0}" srcOrd="0" destOrd="0" presId="urn:microsoft.com/office/officeart/2005/8/layout/hProcess9"/>
    <dgm:cxn modelId="{BF353ADA-A448-442A-B188-A057B37C3829}" type="presParOf" srcId="{F62E9D37-3117-40EA-A44E-6E1DDE1FE4D3}" destId="{8C9C5089-F790-4494-AF3A-7070B51C6B8F}" srcOrd="1" destOrd="0" presId="urn:microsoft.com/office/officeart/2005/8/layout/hProcess9"/>
    <dgm:cxn modelId="{7BAA2D32-118D-467F-93B1-1B18CD58D2A9}" type="presParOf" srcId="{8C9C5089-F790-4494-AF3A-7070B51C6B8F}" destId="{9444157B-EE4A-4EFA-A20F-603F45A548B9}" srcOrd="0" destOrd="0" presId="urn:microsoft.com/office/officeart/2005/8/layout/hProcess9"/>
    <dgm:cxn modelId="{D2BBF442-E0FB-41EA-8047-41E9A16F5984}" type="presParOf" srcId="{8C9C5089-F790-4494-AF3A-7070B51C6B8F}" destId="{4EF8C887-38B2-4202-A534-3ACCD7992BEC}" srcOrd="1" destOrd="0" presId="urn:microsoft.com/office/officeart/2005/8/layout/hProcess9"/>
    <dgm:cxn modelId="{C6DB432F-FD87-4FC3-9C89-B8FD069200D6}" type="presParOf" srcId="{8C9C5089-F790-4494-AF3A-7070B51C6B8F}" destId="{28D95D2E-2B5D-44FA-BA7B-7BFC90FD2019}" srcOrd="2" destOrd="0" presId="urn:microsoft.com/office/officeart/2005/8/layout/hProcess9"/>
    <dgm:cxn modelId="{112202CF-C60C-4918-8B0C-0E15C8B10644}" type="presParOf" srcId="{8C9C5089-F790-4494-AF3A-7070B51C6B8F}" destId="{3198336B-39E8-42B0-B5A1-2004DE2266E9}" srcOrd="3" destOrd="0" presId="urn:microsoft.com/office/officeart/2005/8/layout/hProcess9"/>
    <dgm:cxn modelId="{980374CC-1CAB-4A84-AB10-44FE3FC05FD0}" type="presParOf" srcId="{8C9C5089-F790-4494-AF3A-7070B51C6B8F}" destId="{B564B7AB-EB47-4724-9A3A-8DB3F7AB5FE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857B15-A928-4DE3-B633-F41F0567359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BA9F36C2-54C2-463A-A881-1968AFC9D685}">
      <dgm:prSet/>
      <dgm:spPr/>
      <dgm:t>
        <a:bodyPr/>
        <a:lstStyle/>
        <a:p>
          <a:pPr rtl="0"/>
          <a:r>
            <a:rPr lang="el-GR" baseline="0" smtClean="0"/>
            <a:t>Αιτίες</a:t>
          </a:r>
          <a:r>
            <a:rPr lang="en-US" baseline="0" smtClean="0"/>
            <a:t>:</a:t>
          </a:r>
          <a:r>
            <a:rPr lang="el-GR" baseline="0" smtClean="0"/>
            <a:t>Τι συμβαίνει πριν από μια δύσκολη συμπεριφορά, τι ωθεί το παιδί σ αυτήν.</a:t>
          </a:r>
          <a:endParaRPr lang="el-GR"/>
        </a:p>
      </dgm:t>
    </dgm:pt>
    <dgm:pt modelId="{A3E030F0-9B72-4376-86A7-B9C4B16487EB}" type="parTrans" cxnId="{83A5BF2D-CB6C-45B5-94FF-A89FC8C0B12A}">
      <dgm:prSet/>
      <dgm:spPr/>
      <dgm:t>
        <a:bodyPr/>
        <a:lstStyle/>
        <a:p>
          <a:endParaRPr lang="el-GR"/>
        </a:p>
      </dgm:t>
    </dgm:pt>
    <dgm:pt modelId="{98F3D7BD-8A7D-42EF-9D80-66F560AEBBA2}" type="sibTrans" cxnId="{83A5BF2D-CB6C-45B5-94FF-A89FC8C0B12A}">
      <dgm:prSet/>
      <dgm:spPr/>
      <dgm:t>
        <a:bodyPr/>
        <a:lstStyle/>
        <a:p>
          <a:endParaRPr lang="el-GR"/>
        </a:p>
      </dgm:t>
    </dgm:pt>
    <dgm:pt modelId="{CA81ED37-7B46-40F8-9CA8-99922BF1319A}">
      <dgm:prSet/>
      <dgm:spPr/>
      <dgm:t>
        <a:bodyPr/>
        <a:lstStyle/>
        <a:p>
          <a:pPr rtl="0"/>
          <a:r>
            <a:rPr lang="el-GR" baseline="0" smtClean="0"/>
            <a:t>Συμπεριφορά</a:t>
          </a:r>
          <a:r>
            <a:rPr lang="en-US" baseline="0" smtClean="0"/>
            <a:t>:</a:t>
          </a:r>
          <a:r>
            <a:rPr lang="el-GR" baseline="0" smtClean="0"/>
            <a:t>Ποιες «προβληματικές» συμπεριφορές θα συναντήσουμε.</a:t>
          </a:r>
          <a:endParaRPr lang="el-GR"/>
        </a:p>
      </dgm:t>
    </dgm:pt>
    <dgm:pt modelId="{D147931D-DD76-4BE0-84B2-6D33195030A9}" type="parTrans" cxnId="{6F4372CE-3579-4E1D-880B-14B5AE49BAC0}">
      <dgm:prSet/>
      <dgm:spPr/>
      <dgm:t>
        <a:bodyPr/>
        <a:lstStyle/>
        <a:p>
          <a:endParaRPr lang="el-GR"/>
        </a:p>
      </dgm:t>
    </dgm:pt>
    <dgm:pt modelId="{8F5F0933-9589-44B0-84D0-D4B320D31272}" type="sibTrans" cxnId="{6F4372CE-3579-4E1D-880B-14B5AE49BAC0}">
      <dgm:prSet/>
      <dgm:spPr/>
      <dgm:t>
        <a:bodyPr/>
        <a:lstStyle/>
        <a:p>
          <a:endParaRPr lang="el-GR"/>
        </a:p>
      </dgm:t>
    </dgm:pt>
    <dgm:pt modelId="{4E300FA5-3735-40E5-B805-5E1E84B3584E}">
      <dgm:prSet/>
      <dgm:spPr/>
      <dgm:t>
        <a:bodyPr/>
        <a:lstStyle/>
        <a:p>
          <a:pPr rtl="0"/>
          <a:r>
            <a:rPr lang="el-GR" baseline="0" smtClean="0"/>
            <a:t>Συνέπειες</a:t>
          </a:r>
          <a:r>
            <a:rPr lang="en-US" baseline="0" smtClean="0"/>
            <a:t>:T</a:t>
          </a:r>
          <a:r>
            <a:rPr lang="el-GR" baseline="0" smtClean="0"/>
            <a:t>ι μπορούμε να κάνουμε όταν παρουσιάζονται αυτές οι συμπεριφορές.</a:t>
          </a:r>
          <a:endParaRPr lang="el-GR"/>
        </a:p>
      </dgm:t>
    </dgm:pt>
    <dgm:pt modelId="{2937831B-FB2E-4FC3-B9BC-FD95DB5F1D07}" type="parTrans" cxnId="{D81B964F-44A7-4507-A69C-81C2D8901ED4}">
      <dgm:prSet/>
      <dgm:spPr/>
      <dgm:t>
        <a:bodyPr/>
        <a:lstStyle/>
        <a:p>
          <a:endParaRPr lang="el-GR"/>
        </a:p>
      </dgm:t>
    </dgm:pt>
    <dgm:pt modelId="{7983590B-8337-46FD-999A-3FA6FFACF0A6}" type="sibTrans" cxnId="{D81B964F-44A7-4507-A69C-81C2D8901ED4}">
      <dgm:prSet/>
      <dgm:spPr/>
      <dgm:t>
        <a:bodyPr/>
        <a:lstStyle/>
        <a:p>
          <a:endParaRPr lang="el-GR"/>
        </a:p>
      </dgm:t>
    </dgm:pt>
    <dgm:pt modelId="{DC6C3EAC-1D6A-462B-A4D9-304ABD0B0E91}" type="pres">
      <dgm:prSet presAssocID="{5B857B15-A928-4DE3-B633-F41F0567359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l-GR"/>
        </a:p>
      </dgm:t>
    </dgm:pt>
    <dgm:pt modelId="{917165F9-0AE1-4D26-B08A-6E46AABF4CB6}" type="pres">
      <dgm:prSet presAssocID="{5B857B15-A928-4DE3-B633-F41F0567359A}" presName="pyramid" presStyleLbl="node1" presStyleIdx="0" presStyleCnt="1"/>
      <dgm:spPr/>
    </dgm:pt>
    <dgm:pt modelId="{3A6474B8-7FCD-4D82-8DC8-9D45F4BFAF50}" type="pres">
      <dgm:prSet presAssocID="{5B857B15-A928-4DE3-B633-F41F0567359A}" presName="theList" presStyleCnt="0"/>
      <dgm:spPr/>
    </dgm:pt>
    <dgm:pt modelId="{DDB7D4FD-3A94-45AA-9A88-957FDEDB9CA3}" type="pres">
      <dgm:prSet presAssocID="{BA9F36C2-54C2-463A-A881-1968AFC9D68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01D7355-C0A8-4DE6-924B-8B9BC5144420}" type="pres">
      <dgm:prSet presAssocID="{BA9F36C2-54C2-463A-A881-1968AFC9D685}" presName="aSpace" presStyleCnt="0"/>
      <dgm:spPr/>
    </dgm:pt>
    <dgm:pt modelId="{A138EC36-171D-42BD-953C-498E59D1622B}" type="pres">
      <dgm:prSet presAssocID="{CA81ED37-7B46-40F8-9CA8-99922BF1319A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659161-E730-4D8C-80B6-719E4EE981F9}" type="pres">
      <dgm:prSet presAssocID="{CA81ED37-7B46-40F8-9CA8-99922BF1319A}" presName="aSpace" presStyleCnt="0"/>
      <dgm:spPr/>
    </dgm:pt>
    <dgm:pt modelId="{5C8762DA-943B-40AB-9065-13744586518A}" type="pres">
      <dgm:prSet presAssocID="{4E300FA5-3735-40E5-B805-5E1E84B3584E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C9F9F85-514C-4717-A0E9-2D83595B12D4}" type="pres">
      <dgm:prSet presAssocID="{4E300FA5-3735-40E5-B805-5E1E84B3584E}" presName="aSpace" presStyleCnt="0"/>
      <dgm:spPr/>
    </dgm:pt>
  </dgm:ptLst>
  <dgm:cxnLst>
    <dgm:cxn modelId="{30EA72AC-AF0E-4DC0-9D78-CABEBD66057C}" type="presOf" srcId="{5B857B15-A928-4DE3-B633-F41F0567359A}" destId="{DC6C3EAC-1D6A-462B-A4D9-304ABD0B0E91}" srcOrd="0" destOrd="0" presId="urn:microsoft.com/office/officeart/2005/8/layout/pyramid2"/>
    <dgm:cxn modelId="{D81B964F-44A7-4507-A69C-81C2D8901ED4}" srcId="{5B857B15-A928-4DE3-B633-F41F0567359A}" destId="{4E300FA5-3735-40E5-B805-5E1E84B3584E}" srcOrd="2" destOrd="0" parTransId="{2937831B-FB2E-4FC3-B9BC-FD95DB5F1D07}" sibTransId="{7983590B-8337-46FD-999A-3FA6FFACF0A6}"/>
    <dgm:cxn modelId="{83A5BF2D-CB6C-45B5-94FF-A89FC8C0B12A}" srcId="{5B857B15-A928-4DE3-B633-F41F0567359A}" destId="{BA9F36C2-54C2-463A-A881-1968AFC9D685}" srcOrd="0" destOrd="0" parTransId="{A3E030F0-9B72-4376-86A7-B9C4B16487EB}" sibTransId="{98F3D7BD-8A7D-42EF-9D80-66F560AEBBA2}"/>
    <dgm:cxn modelId="{9D8ABDA8-68EF-4502-8084-136712D16DD4}" type="presOf" srcId="{4E300FA5-3735-40E5-B805-5E1E84B3584E}" destId="{5C8762DA-943B-40AB-9065-13744586518A}" srcOrd="0" destOrd="0" presId="urn:microsoft.com/office/officeart/2005/8/layout/pyramid2"/>
    <dgm:cxn modelId="{6F4372CE-3579-4E1D-880B-14B5AE49BAC0}" srcId="{5B857B15-A928-4DE3-B633-F41F0567359A}" destId="{CA81ED37-7B46-40F8-9CA8-99922BF1319A}" srcOrd="1" destOrd="0" parTransId="{D147931D-DD76-4BE0-84B2-6D33195030A9}" sibTransId="{8F5F0933-9589-44B0-84D0-D4B320D31272}"/>
    <dgm:cxn modelId="{7C3E5907-D08D-4C79-81E7-D8BB3CB9DCCE}" type="presOf" srcId="{BA9F36C2-54C2-463A-A881-1968AFC9D685}" destId="{DDB7D4FD-3A94-45AA-9A88-957FDEDB9CA3}" srcOrd="0" destOrd="0" presId="urn:microsoft.com/office/officeart/2005/8/layout/pyramid2"/>
    <dgm:cxn modelId="{66B17FAB-5AD4-4832-9EC6-089F0127A3BF}" type="presOf" srcId="{CA81ED37-7B46-40F8-9CA8-99922BF1319A}" destId="{A138EC36-171D-42BD-953C-498E59D1622B}" srcOrd="0" destOrd="0" presId="urn:microsoft.com/office/officeart/2005/8/layout/pyramid2"/>
    <dgm:cxn modelId="{5D205D66-D8AD-4B7D-AD01-BD3F18822864}" type="presParOf" srcId="{DC6C3EAC-1D6A-462B-A4D9-304ABD0B0E91}" destId="{917165F9-0AE1-4D26-B08A-6E46AABF4CB6}" srcOrd="0" destOrd="0" presId="urn:microsoft.com/office/officeart/2005/8/layout/pyramid2"/>
    <dgm:cxn modelId="{FFE0DFC2-E1B7-409B-B49E-1E8A0270604A}" type="presParOf" srcId="{DC6C3EAC-1D6A-462B-A4D9-304ABD0B0E91}" destId="{3A6474B8-7FCD-4D82-8DC8-9D45F4BFAF50}" srcOrd="1" destOrd="0" presId="urn:microsoft.com/office/officeart/2005/8/layout/pyramid2"/>
    <dgm:cxn modelId="{A06920D1-42E0-40A5-BA3B-57B76A061061}" type="presParOf" srcId="{3A6474B8-7FCD-4D82-8DC8-9D45F4BFAF50}" destId="{DDB7D4FD-3A94-45AA-9A88-957FDEDB9CA3}" srcOrd="0" destOrd="0" presId="urn:microsoft.com/office/officeart/2005/8/layout/pyramid2"/>
    <dgm:cxn modelId="{47A2FFEB-E17B-4E91-A22B-607427318C93}" type="presParOf" srcId="{3A6474B8-7FCD-4D82-8DC8-9D45F4BFAF50}" destId="{601D7355-C0A8-4DE6-924B-8B9BC5144420}" srcOrd="1" destOrd="0" presId="urn:microsoft.com/office/officeart/2005/8/layout/pyramid2"/>
    <dgm:cxn modelId="{73B9E238-1469-43FB-9F41-BE31FD884969}" type="presParOf" srcId="{3A6474B8-7FCD-4D82-8DC8-9D45F4BFAF50}" destId="{A138EC36-171D-42BD-953C-498E59D1622B}" srcOrd="2" destOrd="0" presId="urn:microsoft.com/office/officeart/2005/8/layout/pyramid2"/>
    <dgm:cxn modelId="{D91032E2-630B-4B05-8822-34F41BF3492B}" type="presParOf" srcId="{3A6474B8-7FCD-4D82-8DC8-9D45F4BFAF50}" destId="{E0659161-E730-4D8C-80B6-719E4EE981F9}" srcOrd="3" destOrd="0" presId="urn:microsoft.com/office/officeart/2005/8/layout/pyramid2"/>
    <dgm:cxn modelId="{1B50C77A-8FDB-49C4-93C6-736A6B608DC0}" type="presParOf" srcId="{3A6474B8-7FCD-4D82-8DC8-9D45F4BFAF50}" destId="{5C8762DA-943B-40AB-9065-13744586518A}" srcOrd="4" destOrd="0" presId="urn:microsoft.com/office/officeart/2005/8/layout/pyramid2"/>
    <dgm:cxn modelId="{41988D32-A342-4B19-82CC-C777DAF530FB}" type="presParOf" srcId="{3A6474B8-7FCD-4D82-8DC8-9D45F4BFAF50}" destId="{AC9F9F85-514C-4717-A0E9-2D83595B12D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AC5BFD-D175-4C37-A33D-F3A26F570EF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13DD4B37-8F26-4F4E-B748-E5E7338107D2}">
      <dgm:prSet/>
      <dgm:spPr/>
      <dgm:t>
        <a:bodyPr/>
        <a:lstStyle/>
        <a:p>
          <a:pPr rtl="0"/>
          <a:endParaRPr lang="el-GR"/>
        </a:p>
      </dgm:t>
    </dgm:pt>
    <dgm:pt modelId="{B7503CE1-BAE6-4D74-8811-0A9743E96868}" type="parTrans" cxnId="{ECCDB94B-193B-4EB3-8710-291D8806E0A8}">
      <dgm:prSet/>
      <dgm:spPr/>
      <dgm:t>
        <a:bodyPr/>
        <a:lstStyle/>
        <a:p>
          <a:endParaRPr lang="el-GR"/>
        </a:p>
      </dgm:t>
    </dgm:pt>
    <dgm:pt modelId="{C6F8AEAC-0198-468C-8D32-318DC9A42162}" type="sibTrans" cxnId="{ECCDB94B-193B-4EB3-8710-291D8806E0A8}">
      <dgm:prSet/>
      <dgm:spPr/>
      <dgm:t>
        <a:bodyPr/>
        <a:lstStyle/>
        <a:p>
          <a:endParaRPr lang="el-GR"/>
        </a:p>
      </dgm:t>
    </dgm:pt>
    <dgm:pt modelId="{0EC22A6A-1F70-4DE3-B126-B2EA0CDF35E1}">
      <dgm:prSet/>
      <dgm:spPr/>
      <dgm:t>
        <a:bodyPr/>
        <a:lstStyle/>
        <a:p>
          <a:pPr rtl="0"/>
          <a:r>
            <a:rPr lang="el-GR" baseline="0" smtClean="0"/>
            <a:t>Γενικό περιβάλλον (Φυσικό και κοινωνικό)</a:t>
          </a:r>
          <a:endParaRPr lang="el-GR"/>
        </a:p>
      </dgm:t>
    </dgm:pt>
    <dgm:pt modelId="{0F0ECE9D-2BE3-4C30-ACC2-54BBBCB9035E}" type="parTrans" cxnId="{11715AC6-2F01-472A-B0ED-2FB669A01897}">
      <dgm:prSet/>
      <dgm:spPr/>
      <dgm:t>
        <a:bodyPr/>
        <a:lstStyle/>
        <a:p>
          <a:endParaRPr lang="el-GR"/>
        </a:p>
      </dgm:t>
    </dgm:pt>
    <dgm:pt modelId="{72A7A7A6-6FC9-4327-B3A3-B9242D7C11E7}" type="sibTrans" cxnId="{11715AC6-2F01-472A-B0ED-2FB669A01897}">
      <dgm:prSet/>
      <dgm:spPr/>
      <dgm:t>
        <a:bodyPr/>
        <a:lstStyle/>
        <a:p>
          <a:endParaRPr lang="el-GR"/>
        </a:p>
      </dgm:t>
    </dgm:pt>
    <dgm:pt modelId="{0F373269-2713-40E4-BC33-1B21A73859C7}">
      <dgm:prSet/>
      <dgm:spPr/>
      <dgm:t>
        <a:bodyPr/>
        <a:lstStyle/>
        <a:p>
          <a:pPr rtl="0"/>
          <a:r>
            <a:rPr lang="el-GR" baseline="0" smtClean="0"/>
            <a:t>Οργάνωση χώρου, χρόνου, δραστηριοτήτων.</a:t>
          </a:r>
          <a:endParaRPr lang="el-GR"/>
        </a:p>
      </dgm:t>
    </dgm:pt>
    <dgm:pt modelId="{0570F293-E33D-4CB5-96BE-69A48A83C042}" type="parTrans" cxnId="{512332BE-834F-4045-9E7B-A6B922F6B6EB}">
      <dgm:prSet/>
      <dgm:spPr/>
      <dgm:t>
        <a:bodyPr/>
        <a:lstStyle/>
        <a:p>
          <a:endParaRPr lang="el-GR"/>
        </a:p>
      </dgm:t>
    </dgm:pt>
    <dgm:pt modelId="{B186C06C-1A42-4686-A6B9-5D137DA73457}" type="sibTrans" cxnId="{512332BE-834F-4045-9E7B-A6B922F6B6EB}">
      <dgm:prSet/>
      <dgm:spPr/>
      <dgm:t>
        <a:bodyPr/>
        <a:lstStyle/>
        <a:p>
          <a:endParaRPr lang="el-GR"/>
        </a:p>
      </dgm:t>
    </dgm:pt>
    <dgm:pt modelId="{EEA71E95-E656-44C4-98CE-6A03484A933C}">
      <dgm:prSet/>
      <dgm:spPr/>
      <dgm:t>
        <a:bodyPr/>
        <a:lstStyle/>
        <a:p>
          <a:pPr rtl="0"/>
          <a:r>
            <a:rPr lang="el-GR" baseline="0" smtClean="0"/>
            <a:t>Τρόπος προσέγγισης των παιδιών.</a:t>
          </a:r>
          <a:endParaRPr lang="el-GR"/>
        </a:p>
      </dgm:t>
    </dgm:pt>
    <dgm:pt modelId="{B9AEE275-2848-4A22-8B2A-DE2E7DEB77D2}" type="parTrans" cxnId="{183B3111-7955-4534-8700-7384D6E67EA7}">
      <dgm:prSet/>
      <dgm:spPr/>
      <dgm:t>
        <a:bodyPr/>
        <a:lstStyle/>
        <a:p>
          <a:endParaRPr lang="el-GR"/>
        </a:p>
      </dgm:t>
    </dgm:pt>
    <dgm:pt modelId="{88BDE644-F5F3-4FB4-8A99-70922BB15AF3}" type="sibTrans" cxnId="{183B3111-7955-4534-8700-7384D6E67EA7}">
      <dgm:prSet/>
      <dgm:spPr/>
      <dgm:t>
        <a:bodyPr/>
        <a:lstStyle/>
        <a:p>
          <a:endParaRPr lang="el-GR"/>
        </a:p>
      </dgm:t>
    </dgm:pt>
    <dgm:pt modelId="{AB79F70F-E472-4A55-9F86-6D5E5FF658B7}" type="pres">
      <dgm:prSet presAssocID="{B4AC5BFD-D175-4C37-A33D-F3A26F570EF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3409B9B-20A9-4C83-B9F3-99456996A3E3}" type="pres">
      <dgm:prSet presAssocID="{13DD4B37-8F26-4F4E-B748-E5E7338107D2}" presName="circ1TxSh" presStyleLbl="vennNode1" presStyleIdx="0" presStyleCnt="1"/>
      <dgm:spPr/>
      <dgm:t>
        <a:bodyPr/>
        <a:lstStyle/>
        <a:p>
          <a:endParaRPr lang="el-GR"/>
        </a:p>
      </dgm:t>
    </dgm:pt>
  </dgm:ptLst>
  <dgm:cxnLst>
    <dgm:cxn modelId="{ECCDB94B-193B-4EB3-8710-291D8806E0A8}" srcId="{B4AC5BFD-D175-4C37-A33D-F3A26F570EF1}" destId="{13DD4B37-8F26-4F4E-B748-E5E7338107D2}" srcOrd="0" destOrd="0" parTransId="{B7503CE1-BAE6-4D74-8811-0A9743E96868}" sibTransId="{C6F8AEAC-0198-468C-8D32-318DC9A42162}"/>
    <dgm:cxn modelId="{11715AC6-2F01-472A-B0ED-2FB669A01897}" srcId="{13DD4B37-8F26-4F4E-B748-E5E7338107D2}" destId="{0EC22A6A-1F70-4DE3-B126-B2EA0CDF35E1}" srcOrd="0" destOrd="0" parTransId="{0F0ECE9D-2BE3-4C30-ACC2-54BBBCB9035E}" sibTransId="{72A7A7A6-6FC9-4327-B3A3-B9242D7C11E7}"/>
    <dgm:cxn modelId="{69817869-80D8-41D2-84E3-9157B1728D4E}" type="presOf" srcId="{B4AC5BFD-D175-4C37-A33D-F3A26F570EF1}" destId="{AB79F70F-E472-4A55-9F86-6D5E5FF658B7}" srcOrd="0" destOrd="0" presId="urn:microsoft.com/office/officeart/2005/8/layout/venn1"/>
    <dgm:cxn modelId="{183B3111-7955-4534-8700-7384D6E67EA7}" srcId="{13DD4B37-8F26-4F4E-B748-E5E7338107D2}" destId="{EEA71E95-E656-44C4-98CE-6A03484A933C}" srcOrd="2" destOrd="0" parTransId="{B9AEE275-2848-4A22-8B2A-DE2E7DEB77D2}" sibTransId="{88BDE644-F5F3-4FB4-8A99-70922BB15AF3}"/>
    <dgm:cxn modelId="{9CB9A810-F70F-4CB7-BB4E-CCB98CE7BF76}" type="presOf" srcId="{EEA71E95-E656-44C4-98CE-6A03484A933C}" destId="{E3409B9B-20A9-4C83-B9F3-99456996A3E3}" srcOrd="0" destOrd="3" presId="urn:microsoft.com/office/officeart/2005/8/layout/venn1"/>
    <dgm:cxn modelId="{406E16A2-9BDA-408F-8DDF-FC59A7F501F2}" type="presOf" srcId="{13DD4B37-8F26-4F4E-B748-E5E7338107D2}" destId="{E3409B9B-20A9-4C83-B9F3-99456996A3E3}" srcOrd="0" destOrd="0" presId="urn:microsoft.com/office/officeart/2005/8/layout/venn1"/>
    <dgm:cxn modelId="{1BD7B8DB-6F84-40C3-8A5D-926BAF074C00}" type="presOf" srcId="{0EC22A6A-1F70-4DE3-B126-B2EA0CDF35E1}" destId="{E3409B9B-20A9-4C83-B9F3-99456996A3E3}" srcOrd="0" destOrd="1" presId="urn:microsoft.com/office/officeart/2005/8/layout/venn1"/>
    <dgm:cxn modelId="{07865336-8161-4E3A-9242-4E1EAEFB5133}" type="presOf" srcId="{0F373269-2713-40E4-BC33-1B21A73859C7}" destId="{E3409B9B-20A9-4C83-B9F3-99456996A3E3}" srcOrd="0" destOrd="2" presId="urn:microsoft.com/office/officeart/2005/8/layout/venn1"/>
    <dgm:cxn modelId="{512332BE-834F-4045-9E7B-A6B922F6B6EB}" srcId="{13DD4B37-8F26-4F4E-B748-E5E7338107D2}" destId="{0F373269-2713-40E4-BC33-1B21A73859C7}" srcOrd="1" destOrd="0" parTransId="{0570F293-E33D-4CB5-96BE-69A48A83C042}" sibTransId="{B186C06C-1A42-4686-A6B9-5D137DA73457}"/>
    <dgm:cxn modelId="{06A7AC17-090C-4AC1-A200-7570D169D493}" type="presParOf" srcId="{AB79F70F-E472-4A55-9F86-6D5E5FF658B7}" destId="{E3409B9B-20A9-4C83-B9F3-99456996A3E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1582AE-89D8-4A7D-94AE-C089B0DF411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101E546C-5F38-44DD-82C4-4645888CA648}">
      <dgm:prSet/>
      <dgm:spPr/>
      <dgm:t>
        <a:bodyPr/>
        <a:lstStyle/>
        <a:p>
          <a:pPr rtl="0"/>
          <a:r>
            <a:rPr lang="el-GR" baseline="0" smtClean="0"/>
            <a:t>Επίπληξη</a:t>
          </a:r>
          <a:endParaRPr lang="el-GR"/>
        </a:p>
      </dgm:t>
    </dgm:pt>
    <dgm:pt modelId="{B14002EB-40E8-45E0-9C07-F4E807E103C3}" type="parTrans" cxnId="{48160E4C-0BB0-46DB-9093-B8184043C503}">
      <dgm:prSet/>
      <dgm:spPr/>
      <dgm:t>
        <a:bodyPr/>
        <a:lstStyle/>
        <a:p>
          <a:endParaRPr lang="el-GR"/>
        </a:p>
      </dgm:t>
    </dgm:pt>
    <dgm:pt modelId="{719DC90E-DF58-4787-9F03-224289E73418}" type="sibTrans" cxnId="{48160E4C-0BB0-46DB-9093-B8184043C503}">
      <dgm:prSet/>
      <dgm:spPr/>
      <dgm:t>
        <a:bodyPr/>
        <a:lstStyle/>
        <a:p>
          <a:endParaRPr lang="el-GR"/>
        </a:p>
      </dgm:t>
    </dgm:pt>
    <dgm:pt modelId="{375A12B9-F3DF-4450-8236-FF06B982D80F}">
      <dgm:prSet/>
      <dgm:spPr/>
      <dgm:t>
        <a:bodyPr/>
        <a:lstStyle/>
        <a:p>
          <a:pPr rtl="0"/>
          <a:r>
            <a:rPr lang="el-GR" baseline="0" smtClean="0"/>
            <a:t>Φυσικός περιορισμός</a:t>
          </a:r>
          <a:endParaRPr lang="el-GR"/>
        </a:p>
      </dgm:t>
    </dgm:pt>
    <dgm:pt modelId="{4BFA658E-4532-4E69-A1E7-94FFD7220651}" type="parTrans" cxnId="{0FBE2A75-AA57-45DE-86C6-4F934C3492E4}">
      <dgm:prSet/>
      <dgm:spPr/>
      <dgm:t>
        <a:bodyPr/>
        <a:lstStyle/>
        <a:p>
          <a:endParaRPr lang="el-GR"/>
        </a:p>
      </dgm:t>
    </dgm:pt>
    <dgm:pt modelId="{009F8338-7E2C-4436-817C-FEEEFF6B8CFD}" type="sibTrans" cxnId="{0FBE2A75-AA57-45DE-86C6-4F934C3492E4}">
      <dgm:prSet/>
      <dgm:spPr/>
      <dgm:t>
        <a:bodyPr/>
        <a:lstStyle/>
        <a:p>
          <a:endParaRPr lang="el-GR"/>
        </a:p>
      </dgm:t>
    </dgm:pt>
    <dgm:pt modelId="{4AA422CA-AA49-454B-9BCB-8EBBADAEAC3A}">
      <dgm:prSet/>
      <dgm:spPr/>
      <dgm:t>
        <a:bodyPr/>
        <a:lstStyle/>
        <a:p>
          <a:pPr rtl="0"/>
          <a:r>
            <a:rPr lang="el-GR" baseline="0" smtClean="0"/>
            <a:t>Απομάκρυνση της προσοχής</a:t>
          </a:r>
          <a:endParaRPr lang="el-GR"/>
        </a:p>
      </dgm:t>
    </dgm:pt>
    <dgm:pt modelId="{8FA1FDD4-117E-47EF-8873-B451F0C78341}" type="parTrans" cxnId="{FC09352A-3849-452C-B0A4-183D6C6CF517}">
      <dgm:prSet/>
      <dgm:spPr/>
      <dgm:t>
        <a:bodyPr/>
        <a:lstStyle/>
        <a:p>
          <a:endParaRPr lang="el-GR"/>
        </a:p>
      </dgm:t>
    </dgm:pt>
    <dgm:pt modelId="{BA0E025A-5A60-49B0-B339-D8AD27A08011}" type="sibTrans" cxnId="{FC09352A-3849-452C-B0A4-183D6C6CF517}">
      <dgm:prSet/>
      <dgm:spPr/>
      <dgm:t>
        <a:bodyPr/>
        <a:lstStyle/>
        <a:p>
          <a:endParaRPr lang="el-GR"/>
        </a:p>
      </dgm:t>
    </dgm:pt>
    <dgm:pt modelId="{6E27ED3A-7B16-4A4A-AC8B-539B8633BF18}">
      <dgm:prSet/>
      <dgm:spPr/>
      <dgm:t>
        <a:bodyPr/>
        <a:lstStyle/>
        <a:p>
          <a:pPr rtl="0"/>
          <a:r>
            <a:rPr lang="el-GR" baseline="0" smtClean="0"/>
            <a:t>Απομάκρυνση της δραστηριότητας</a:t>
          </a:r>
          <a:endParaRPr lang="el-GR"/>
        </a:p>
      </dgm:t>
    </dgm:pt>
    <dgm:pt modelId="{26101FFE-21CD-44A0-A90D-6C6D271564EC}" type="parTrans" cxnId="{ED426C8B-9975-4728-AA7E-24A242A841B3}">
      <dgm:prSet/>
      <dgm:spPr/>
      <dgm:t>
        <a:bodyPr/>
        <a:lstStyle/>
        <a:p>
          <a:endParaRPr lang="el-GR"/>
        </a:p>
      </dgm:t>
    </dgm:pt>
    <dgm:pt modelId="{1CDA4616-181C-483E-9B74-36115101C82D}" type="sibTrans" cxnId="{ED426C8B-9975-4728-AA7E-24A242A841B3}">
      <dgm:prSet/>
      <dgm:spPr/>
      <dgm:t>
        <a:bodyPr/>
        <a:lstStyle/>
        <a:p>
          <a:endParaRPr lang="el-GR"/>
        </a:p>
      </dgm:t>
    </dgm:pt>
    <dgm:pt modelId="{E0A09A06-9E86-427F-B884-5841373908F2}">
      <dgm:prSet/>
      <dgm:spPr/>
      <dgm:t>
        <a:bodyPr/>
        <a:lstStyle/>
        <a:p>
          <a:pPr rtl="0"/>
          <a:r>
            <a:rPr lang="el-GR" baseline="0" smtClean="0"/>
            <a:t>Απόσπαση προσοχής</a:t>
          </a:r>
          <a:endParaRPr lang="el-GR"/>
        </a:p>
      </dgm:t>
    </dgm:pt>
    <dgm:pt modelId="{E8116044-6320-4025-969F-EB89BDFE19E3}" type="parTrans" cxnId="{099FB39C-1786-40C7-A1F7-611E55BB5A00}">
      <dgm:prSet/>
      <dgm:spPr/>
      <dgm:t>
        <a:bodyPr/>
        <a:lstStyle/>
        <a:p>
          <a:endParaRPr lang="el-GR"/>
        </a:p>
      </dgm:t>
    </dgm:pt>
    <dgm:pt modelId="{258589CA-48C1-4913-8D0A-4D816600F930}" type="sibTrans" cxnId="{099FB39C-1786-40C7-A1F7-611E55BB5A00}">
      <dgm:prSet/>
      <dgm:spPr/>
      <dgm:t>
        <a:bodyPr/>
        <a:lstStyle/>
        <a:p>
          <a:endParaRPr lang="el-GR"/>
        </a:p>
      </dgm:t>
    </dgm:pt>
    <dgm:pt modelId="{74C94D2B-1358-49A0-85E8-90BFA30B426A}">
      <dgm:prSet/>
      <dgm:spPr/>
      <dgm:t>
        <a:bodyPr/>
        <a:lstStyle/>
        <a:p>
          <a:pPr rtl="0"/>
          <a:r>
            <a:rPr lang="el-GR" baseline="0" smtClean="0"/>
            <a:t>Αφαίρεση προνομίων – διαπραγμάτευση</a:t>
          </a:r>
          <a:endParaRPr lang="el-GR"/>
        </a:p>
      </dgm:t>
    </dgm:pt>
    <dgm:pt modelId="{CF6A2335-FB0C-40E9-9092-C7EC123FDC32}" type="parTrans" cxnId="{699F967C-DBB8-41E5-85F1-650E2302FD9D}">
      <dgm:prSet/>
      <dgm:spPr/>
      <dgm:t>
        <a:bodyPr/>
        <a:lstStyle/>
        <a:p>
          <a:endParaRPr lang="el-GR"/>
        </a:p>
      </dgm:t>
    </dgm:pt>
    <dgm:pt modelId="{B96939F2-D83A-4897-A490-3138E38D6AF7}" type="sibTrans" cxnId="{699F967C-DBB8-41E5-85F1-650E2302FD9D}">
      <dgm:prSet/>
      <dgm:spPr/>
      <dgm:t>
        <a:bodyPr/>
        <a:lstStyle/>
        <a:p>
          <a:endParaRPr lang="el-GR"/>
        </a:p>
      </dgm:t>
    </dgm:pt>
    <dgm:pt modelId="{F2810625-9519-41E3-B959-0DE76CAEC6B2}">
      <dgm:prSet/>
      <dgm:spPr/>
      <dgm:t>
        <a:bodyPr/>
        <a:lstStyle/>
        <a:p>
          <a:pPr rtl="0"/>
          <a:r>
            <a:rPr lang="el-GR" baseline="0" smtClean="0"/>
            <a:t>Εναλλακτικές λύσεις</a:t>
          </a:r>
          <a:endParaRPr lang="el-GR"/>
        </a:p>
      </dgm:t>
    </dgm:pt>
    <dgm:pt modelId="{36E712AB-ED73-45A1-A059-6FA190046275}" type="parTrans" cxnId="{23201195-D3A6-46D8-B8C6-BF5D4D858DBD}">
      <dgm:prSet/>
      <dgm:spPr/>
      <dgm:t>
        <a:bodyPr/>
        <a:lstStyle/>
        <a:p>
          <a:endParaRPr lang="el-GR"/>
        </a:p>
      </dgm:t>
    </dgm:pt>
    <dgm:pt modelId="{F372824B-8448-40F2-A129-E79477BF2AA6}" type="sibTrans" cxnId="{23201195-D3A6-46D8-B8C6-BF5D4D858DBD}">
      <dgm:prSet/>
      <dgm:spPr/>
      <dgm:t>
        <a:bodyPr/>
        <a:lstStyle/>
        <a:p>
          <a:endParaRPr lang="el-GR"/>
        </a:p>
      </dgm:t>
    </dgm:pt>
    <dgm:pt modelId="{BDDA7250-F688-4F2C-8B3C-DAF26AC91ED4}" type="pres">
      <dgm:prSet presAssocID="{021582AE-89D8-4A7D-94AE-C089B0DF411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814D098-1AC1-4EEA-B875-EF488AED6507}" type="pres">
      <dgm:prSet presAssocID="{101E546C-5F38-44DD-82C4-4645888CA648}" presName="circ1" presStyleLbl="vennNode1" presStyleIdx="0" presStyleCnt="7"/>
      <dgm:spPr/>
    </dgm:pt>
    <dgm:pt modelId="{BCA26BFB-7BF2-472C-A770-1467AF69C573}" type="pres">
      <dgm:prSet presAssocID="{101E546C-5F38-44DD-82C4-4645888CA64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FB8A36-3049-411F-B81A-36B4D42CDBA2}" type="pres">
      <dgm:prSet presAssocID="{375A12B9-F3DF-4450-8236-FF06B982D80F}" presName="circ2" presStyleLbl="vennNode1" presStyleIdx="1" presStyleCnt="7"/>
      <dgm:spPr/>
    </dgm:pt>
    <dgm:pt modelId="{DAFD8DA2-FECD-4639-8339-548687CCF369}" type="pres">
      <dgm:prSet presAssocID="{375A12B9-F3DF-4450-8236-FF06B982D80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D1AC50-1FE5-41CD-AE39-D6D4D254C770}" type="pres">
      <dgm:prSet presAssocID="{4AA422CA-AA49-454B-9BCB-8EBBADAEAC3A}" presName="circ3" presStyleLbl="vennNode1" presStyleIdx="2" presStyleCnt="7"/>
      <dgm:spPr/>
    </dgm:pt>
    <dgm:pt modelId="{AB930D14-1FB5-4B0F-9244-0EA982588BB3}" type="pres">
      <dgm:prSet presAssocID="{4AA422CA-AA49-454B-9BCB-8EBBADAEAC3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046BB20-CB51-43E3-8790-7479B07BD2D6}" type="pres">
      <dgm:prSet presAssocID="{6E27ED3A-7B16-4A4A-AC8B-539B8633BF18}" presName="circ4" presStyleLbl="vennNode1" presStyleIdx="3" presStyleCnt="7"/>
      <dgm:spPr/>
    </dgm:pt>
    <dgm:pt modelId="{12B63D96-5DF1-4D73-BA09-1E522BAE273F}" type="pres">
      <dgm:prSet presAssocID="{6E27ED3A-7B16-4A4A-AC8B-539B8633BF18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BE4CE39-2D3F-43FA-8643-378EC420E6FF}" type="pres">
      <dgm:prSet presAssocID="{E0A09A06-9E86-427F-B884-5841373908F2}" presName="circ5" presStyleLbl="vennNode1" presStyleIdx="4" presStyleCnt="7"/>
      <dgm:spPr/>
    </dgm:pt>
    <dgm:pt modelId="{82327B42-D899-493A-898A-5B66202F23D3}" type="pres">
      <dgm:prSet presAssocID="{E0A09A06-9E86-427F-B884-5841373908F2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9FCA2B-D50D-4901-B187-FE22AB318D4D}" type="pres">
      <dgm:prSet presAssocID="{74C94D2B-1358-49A0-85E8-90BFA30B426A}" presName="circ6" presStyleLbl="vennNode1" presStyleIdx="5" presStyleCnt="7"/>
      <dgm:spPr/>
    </dgm:pt>
    <dgm:pt modelId="{A3570615-59ED-46DC-99EE-2692CD578335}" type="pres">
      <dgm:prSet presAssocID="{74C94D2B-1358-49A0-85E8-90BFA30B426A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447072-046A-4094-AAF2-3EE59E435139}" type="pres">
      <dgm:prSet presAssocID="{F2810625-9519-41E3-B959-0DE76CAEC6B2}" presName="circ7" presStyleLbl="vennNode1" presStyleIdx="6" presStyleCnt="7"/>
      <dgm:spPr/>
    </dgm:pt>
    <dgm:pt modelId="{02B802FC-9294-424F-82DB-DCBA66E3FC37}" type="pres">
      <dgm:prSet presAssocID="{F2810625-9519-41E3-B959-0DE76CAEC6B2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F02274D-0D92-4497-8B21-51A4408A1F98}" type="presOf" srcId="{E0A09A06-9E86-427F-B884-5841373908F2}" destId="{82327B42-D899-493A-898A-5B66202F23D3}" srcOrd="0" destOrd="0" presId="urn:microsoft.com/office/officeart/2005/8/layout/venn1"/>
    <dgm:cxn modelId="{0FBE2A75-AA57-45DE-86C6-4F934C3492E4}" srcId="{021582AE-89D8-4A7D-94AE-C089B0DF4114}" destId="{375A12B9-F3DF-4450-8236-FF06B982D80F}" srcOrd="1" destOrd="0" parTransId="{4BFA658E-4532-4E69-A1E7-94FFD7220651}" sibTransId="{009F8338-7E2C-4436-817C-FEEEFF6B8CFD}"/>
    <dgm:cxn modelId="{D1F0AAD1-28B4-4E17-BB4A-1628C6A4B273}" type="presOf" srcId="{74C94D2B-1358-49A0-85E8-90BFA30B426A}" destId="{A3570615-59ED-46DC-99EE-2692CD578335}" srcOrd="0" destOrd="0" presId="urn:microsoft.com/office/officeart/2005/8/layout/venn1"/>
    <dgm:cxn modelId="{9EF4E3A5-5A54-497B-A4E2-1E2EEC596A19}" type="presOf" srcId="{6E27ED3A-7B16-4A4A-AC8B-539B8633BF18}" destId="{12B63D96-5DF1-4D73-BA09-1E522BAE273F}" srcOrd="0" destOrd="0" presId="urn:microsoft.com/office/officeart/2005/8/layout/venn1"/>
    <dgm:cxn modelId="{ED426C8B-9975-4728-AA7E-24A242A841B3}" srcId="{021582AE-89D8-4A7D-94AE-C089B0DF4114}" destId="{6E27ED3A-7B16-4A4A-AC8B-539B8633BF18}" srcOrd="3" destOrd="0" parTransId="{26101FFE-21CD-44A0-A90D-6C6D271564EC}" sibTransId="{1CDA4616-181C-483E-9B74-36115101C82D}"/>
    <dgm:cxn modelId="{8C6E5AA6-0A57-4719-BE10-69D55D3D9845}" type="presOf" srcId="{021582AE-89D8-4A7D-94AE-C089B0DF4114}" destId="{BDDA7250-F688-4F2C-8B3C-DAF26AC91ED4}" srcOrd="0" destOrd="0" presId="urn:microsoft.com/office/officeart/2005/8/layout/venn1"/>
    <dgm:cxn modelId="{48160E4C-0BB0-46DB-9093-B8184043C503}" srcId="{021582AE-89D8-4A7D-94AE-C089B0DF4114}" destId="{101E546C-5F38-44DD-82C4-4645888CA648}" srcOrd="0" destOrd="0" parTransId="{B14002EB-40E8-45E0-9C07-F4E807E103C3}" sibTransId="{719DC90E-DF58-4787-9F03-224289E73418}"/>
    <dgm:cxn modelId="{FC09352A-3849-452C-B0A4-183D6C6CF517}" srcId="{021582AE-89D8-4A7D-94AE-C089B0DF4114}" destId="{4AA422CA-AA49-454B-9BCB-8EBBADAEAC3A}" srcOrd="2" destOrd="0" parTransId="{8FA1FDD4-117E-47EF-8873-B451F0C78341}" sibTransId="{BA0E025A-5A60-49B0-B339-D8AD27A08011}"/>
    <dgm:cxn modelId="{935516DC-03C2-4A5C-B72D-2E0883C0450D}" type="presOf" srcId="{4AA422CA-AA49-454B-9BCB-8EBBADAEAC3A}" destId="{AB930D14-1FB5-4B0F-9244-0EA982588BB3}" srcOrd="0" destOrd="0" presId="urn:microsoft.com/office/officeart/2005/8/layout/venn1"/>
    <dgm:cxn modelId="{23201195-D3A6-46D8-B8C6-BF5D4D858DBD}" srcId="{021582AE-89D8-4A7D-94AE-C089B0DF4114}" destId="{F2810625-9519-41E3-B959-0DE76CAEC6B2}" srcOrd="6" destOrd="0" parTransId="{36E712AB-ED73-45A1-A059-6FA190046275}" sibTransId="{F372824B-8448-40F2-A129-E79477BF2AA6}"/>
    <dgm:cxn modelId="{3F2B5E7B-5E79-4415-9C39-7873F90674A5}" type="presOf" srcId="{375A12B9-F3DF-4450-8236-FF06B982D80F}" destId="{DAFD8DA2-FECD-4639-8339-548687CCF369}" srcOrd="0" destOrd="0" presId="urn:microsoft.com/office/officeart/2005/8/layout/venn1"/>
    <dgm:cxn modelId="{699F967C-DBB8-41E5-85F1-650E2302FD9D}" srcId="{021582AE-89D8-4A7D-94AE-C089B0DF4114}" destId="{74C94D2B-1358-49A0-85E8-90BFA30B426A}" srcOrd="5" destOrd="0" parTransId="{CF6A2335-FB0C-40E9-9092-C7EC123FDC32}" sibTransId="{B96939F2-D83A-4897-A490-3138E38D6AF7}"/>
    <dgm:cxn modelId="{B5B877E7-53FA-4429-AA3B-293963143014}" type="presOf" srcId="{F2810625-9519-41E3-B959-0DE76CAEC6B2}" destId="{02B802FC-9294-424F-82DB-DCBA66E3FC37}" srcOrd="0" destOrd="0" presId="urn:microsoft.com/office/officeart/2005/8/layout/venn1"/>
    <dgm:cxn modelId="{099FB39C-1786-40C7-A1F7-611E55BB5A00}" srcId="{021582AE-89D8-4A7D-94AE-C089B0DF4114}" destId="{E0A09A06-9E86-427F-B884-5841373908F2}" srcOrd="4" destOrd="0" parTransId="{E8116044-6320-4025-969F-EB89BDFE19E3}" sibTransId="{258589CA-48C1-4913-8D0A-4D816600F930}"/>
    <dgm:cxn modelId="{7296068A-44A0-4D53-8D28-0EAFE5B8AF0C}" type="presOf" srcId="{101E546C-5F38-44DD-82C4-4645888CA648}" destId="{BCA26BFB-7BF2-472C-A770-1467AF69C573}" srcOrd="0" destOrd="0" presId="urn:microsoft.com/office/officeart/2005/8/layout/venn1"/>
    <dgm:cxn modelId="{2187C594-DDD5-4A21-93CE-3C1754141E2B}" type="presParOf" srcId="{BDDA7250-F688-4F2C-8B3C-DAF26AC91ED4}" destId="{F814D098-1AC1-4EEA-B875-EF488AED6507}" srcOrd="0" destOrd="0" presId="urn:microsoft.com/office/officeart/2005/8/layout/venn1"/>
    <dgm:cxn modelId="{CCA7D3DA-C3D4-46C3-A02D-3002FAB13E00}" type="presParOf" srcId="{BDDA7250-F688-4F2C-8B3C-DAF26AC91ED4}" destId="{BCA26BFB-7BF2-472C-A770-1467AF69C573}" srcOrd="1" destOrd="0" presId="urn:microsoft.com/office/officeart/2005/8/layout/venn1"/>
    <dgm:cxn modelId="{36E6B56E-FED7-42AD-8E4F-BE5C020D20D2}" type="presParOf" srcId="{BDDA7250-F688-4F2C-8B3C-DAF26AC91ED4}" destId="{E1FB8A36-3049-411F-B81A-36B4D42CDBA2}" srcOrd="2" destOrd="0" presId="urn:microsoft.com/office/officeart/2005/8/layout/venn1"/>
    <dgm:cxn modelId="{418FA5E5-3A75-4C91-B836-BA1A24410143}" type="presParOf" srcId="{BDDA7250-F688-4F2C-8B3C-DAF26AC91ED4}" destId="{DAFD8DA2-FECD-4639-8339-548687CCF369}" srcOrd="3" destOrd="0" presId="urn:microsoft.com/office/officeart/2005/8/layout/venn1"/>
    <dgm:cxn modelId="{D5AAD6DF-8FA4-4B4E-8EB7-0CE3D83F8779}" type="presParOf" srcId="{BDDA7250-F688-4F2C-8B3C-DAF26AC91ED4}" destId="{05D1AC50-1FE5-41CD-AE39-D6D4D254C770}" srcOrd="4" destOrd="0" presId="urn:microsoft.com/office/officeart/2005/8/layout/venn1"/>
    <dgm:cxn modelId="{73683BEC-2E01-40B4-9483-CD4841399C48}" type="presParOf" srcId="{BDDA7250-F688-4F2C-8B3C-DAF26AC91ED4}" destId="{AB930D14-1FB5-4B0F-9244-0EA982588BB3}" srcOrd="5" destOrd="0" presId="urn:microsoft.com/office/officeart/2005/8/layout/venn1"/>
    <dgm:cxn modelId="{48236F72-55AB-469B-8E21-C051C3BFAE82}" type="presParOf" srcId="{BDDA7250-F688-4F2C-8B3C-DAF26AC91ED4}" destId="{F046BB20-CB51-43E3-8790-7479B07BD2D6}" srcOrd="6" destOrd="0" presId="urn:microsoft.com/office/officeart/2005/8/layout/venn1"/>
    <dgm:cxn modelId="{3C73F9F0-FA70-45D1-8B89-A7C59250926C}" type="presParOf" srcId="{BDDA7250-F688-4F2C-8B3C-DAF26AC91ED4}" destId="{12B63D96-5DF1-4D73-BA09-1E522BAE273F}" srcOrd="7" destOrd="0" presId="urn:microsoft.com/office/officeart/2005/8/layout/venn1"/>
    <dgm:cxn modelId="{193E50E8-1ADB-494A-B8A9-A70CA5C47C8C}" type="presParOf" srcId="{BDDA7250-F688-4F2C-8B3C-DAF26AC91ED4}" destId="{DBE4CE39-2D3F-43FA-8643-378EC420E6FF}" srcOrd="8" destOrd="0" presId="urn:microsoft.com/office/officeart/2005/8/layout/venn1"/>
    <dgm:cxn modelId="{6F9AD278-C5D5-4A9B-B2CE-A10236E494E9}" type="presParOf" srcId="{BDDA7250-F688-4F2C-8B3C-DAF26AC91ED4}" destId="{82327B42-D899-493A-898A-5B66202F23D3}" srcOrd="9" destOrd="0" presId="urn:microsoft.com/office/officeart/2005/8/layout/venn1"/>
    <dgm:cxn modelId="{2D4613F6-4CB3-462A-AD23-FD8312682714}" type="presParOf" srcId="{BDDA7250-F688-4F2C-8B3C-DAF26AC91ED4}" destId="{D49FCA2B-D50D-4901-B187-FE22AB318D4D}" srcOrd="10" destOrd="0" presId="urn:microsoft.com/office/officeart/2005/8/layout/venn1"/>
    <dgm:cxn modelId="{FDCEB171-954A-4F18-883C-DA2ECD895F87}" type="presParOf" srcId="{BDDA7250-F688-4F2C-8B3C-DAF26AC91ED4}" destId="{A3570615-59ED-46DC-99EE-2692CD578335}" srcOrd="11" destOrd="0" presId="urn:microsoft.com/office/officeart/2005/8/layout/venn1"/>
    <dgm:cxn modelId="{D9AC584F-1FE8-4A7D-8E9F-72EE4016C665}" type="presParOf" srcId="{BDDA7250-F688-4F2C-8B3C-DAF26AC91ED4}" destId="{90447072-046A-4094-AAF2-3EE59E435139}" srcOrd="12" destOrd="0" presId="urn:microsoft.com/office/officeart/2005/8/layout/venn1"/>
    <dgm:cxn modelId="{7D28A723-66AF-4B2C-9606-31EE219DC48D}" type="presParOf" srcId="{BDDA7250-F688-4F2C-8B3C-DAF26AC91ED4}" destId="{02B802FC-9294-424F-82DB-DCBA66E3FC37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6CEA9F-31C5-43F2-8F09-24D153DFE284}">
      <dsp:nvSpPr>
        <dsp:cNvPr id="0" name=""/>
        <dsp:cNvSpPr/>
      </dsp:nvSpPr>
      <dsp:spPr>
        <a:xfrm>
          <a:off x="6362" y="1826081"/>
          <a:ext cx="1901651" cy="1194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Ορισμός αυτιστικού φάσματος.</a:t>
          </a:r>
          <a:endParaRPr lang="el-GR" sz="1800" kern="1200" dirty="0"/>
        </a:p>
      </dsp:txBody>
      <dsp:txXfrm>
        <a:off x="41347" y="1861066"/>
        <a:ext cx="1831681" cy="1124504"/>
      </dsp:txXfrm>
    </dsp:sp>
    <dsp:sp modelId="{AFE8CBFA-15FE-4189-9C47-4362ABE47469}">
      <dsp:nvSpPr>
        <dsp:cNvPr id="0" name=""/>
        <dsp:cNvSpPr/>
      </dsp:nvSpPr>
      <dsp:spPr>
        <a:xfrm>
          <a:off x="2098178" y="2187514"/>
          <a:ext cx="403150" cy="471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kern="1200"/>
        </a:p>
      </dsp:txBody>
      <dsp:txXfrm>
        <a:off x="2098178" y="2281836"/>
        <a:ext cx="282205" cy="282965"/>
      </dsp:txXfrm>
    </dsp:sp>
    <dsp:sp modelId="{6AB0A4FA-2139-482B-8C1B-34817FE56931}">
      <dsp:nvSpPr>
        <dsp:cNvPr id="0" name=""/>
        <dsp:cNvSpPr/>
      </dsp:nvSpPr>
      <dsp:spPr>
        <a:xfrm>
          <a:off x="2668674" y="1826081"/>
          <a:ext cx="1901651" cy="1194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Διαγνωστικά κριτήρια αυτιστικού φάσματος</a:t>
          </a:r>
          <a:endParaRPr lang="el-GR" sz="1800" kern="1200" dirty="0"/>
        </a:p>
      </dsp:txBody>
      <dsp:txXfrm>
        <a:off x="2703659" y="1861066"/>
        <a:ext cx="1831681" cy="1124504"/>
      </dsp:txXfrm>
    </dsp:sp>
    <dsp:sp modelId="{792EE7E1-3738-4139-BBE6-C3F40C9A8D1B}">
      <dsp:nvSpPr>
        <dsp:cNvPr id="0" name=""/>
        <dsp:cNvSpPr/>
      </dsp:nvSpPr>
      <dsp:spPr>
        <a:xfrm>
          <a:off x="4760490" y="2187514"/>
          <a:ext cx="403150" cy="471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kern="1200"/>
        </a:p>
      </dsp:txBody>
      <dsp:txXfrm>
        <a:off x="4760490" y="2281836"/>
        <a:ext cx="282205" cy="282965"/>
      </dsp:txXfrm>
    </dsp:sp>
    <dsp:sp modelId="{083780B8-3E5C-45D8-8199-BE931C309927}">
      <dsp:nvSpPr>
        <dsp:cNvPr id="0" name=""/>
        <dsp:cNvSpPr/>
      </dsp:nvSpPr>
      <dsp:spPr>
        <a:xfrm>
          <a:off x="5330986" y="1826081"/>
          <a:ext cx="1901651" cy="1194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Βασικά χαρακτηριστικά του αυτισμού.</a:t>
          </a:r>
          <a:endParaRPr lang="el-GR" sz="1800" kern="1200" dirty="0"/>
        </a:p>
      </dsp:txBody>
      <dsp:txXfrm>
        <a:off x="5365971" y="1861066"/>
        <a:ext cx="1831681" cy="1124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302E7-1828-4AFD-ADC1-0F5E6DACDBB0}">
      <dsp:nvSpPr>
        <dsp:cNvPr id="0" name=""/>
        <dsp:cNvSpPr/>
      </dsp:nvSpPr>
      <dsp:spPr>
        <a:xfrm>
          <a:off x="542924" y="0"/>
          <a:ext cx="6153150" cy="484632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4157B-EE4A-4EFA-A20F-603F45A548B9}">
      <dsp:nvSpPr>
        <dsp:cNvPr id="0" name=""/>
        <dsp:cNvSpPr/>
      </dsp:nvSpPr>
      <dsp:spPr>
        <a:xfrm>
          <a:off x="7776" y="1453895"/>
          <a:ext cx="2330053" cy="1938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baseline="0" smtClean="0"/>
            <a:t>Καταρχήν δεν υπάρχουν «συνταγές» για μια ορθή αντιμετώπιση.</a:t>
          </a:r>
          <a:endParaRPr lang="el-GR" sz="1600" kern="1200"/>
        </a:p>
      </dsp:txBody>
      <dsp:txXfrm>
        <a:off x="102407" y="1548526"/>
        <a:ext cx="2140791" cy="1749266"/>
      </dsp:txXfrm>
    </dsp:sp>
    <dsp:sp modelId="{28D95D2E-2B5D-44FA-BA7B-7BFC90FD2019}">
      <dsp:nvSpPr>
        <dsp:cNvPr id="0" name=""/>
        <dsp:cNvSpPr/>
      </dsp:nvSpPr>
      <dsp:spPr>
        <a:xfrm>
          <a:off x="2454473" y="1453895"/>
          <a:ext cx="2330053" cy="1938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baseline="0" smtClean="0"/>
            <a:t>Υπάρχουν διαδεδομένες στρατηγικές που μπορούμε να δοκιμάσουμε σε κάθε παιδί και σε κάθε περίπτωση.</a:t>
          </a:r>
          <a:endParaRPr lang="el-GR" sz="1600" kern="1200"/>
        </a:p>
      </dsp:txBody>
      <dsp:txXfrm>
        <a:off x="2549104" y="1548526"/>
        <a:ext cx="2140791" cy="1749266"/>
      </dsp:txXfrm>
    </dsp:sp>
    <dsp:sp modelId="{B564B7AB-EB47-4724-9A3A-8DB3F7AB5FE8}">
      <dsp:nvSpPr>
        <dsp:cNvPr id="0" name=""/>
        <dsp:cNvSpPr/>
      </dsp:nvSpPr>
      <dsp:spPr>
        <a:xfrm>
          <a:off x="4901170" y="1453895"/>
          <a:ext cx="2330053" cy="1938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baseline="0" dirty="0" smtClean="0"/>
            <a:t>Δοκιμάζω μια παρέμβαση, αλλάζω, τροποποιώ</a:t>
          </a:r>
          <a:r>
            <a:rPr lang="en-US" sz="1600" kern="1200" baseline="0" dirty="0" smtClean="0"/>
            <a:t>,</a:t>
          </a:r>
          <a:r>
            <a:rPr lang="el-GR" sz="1600" kern="1200" baseline="0" dirty="0" smtClean="0"/>
            <a:t> ρωτώ και συμβουλεύομαι συναδέλφους, επαγγελματίες, οικείο περιβάλλον παιδιού.</a:t>
          </a:r>
          <a:endParaRPr lang="el-GR" sz="1600" kern="1200" dirty="0"/>
        </a:p>
      </dsp:txBody>
      <dsp:txXfrm>
        <a:off x="4995801" y="1548526"/>
        <a:ext cx="2140791" cy="1749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165F9-0AE1-4D26-B08A-6E46AABF4CB6}">
      <dsp:nvSpPr>
        <dsp:cNvPr id="0" name=""/>
        <dsp:cNvSpPr/>
      </dsp:nvSpPr>
      <dsp:spPr>
        <a:xfrm>
          <a:off x="832865" y="0"/>
          <a:ext cx="4846320" cy="48463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7D4FD-3A94-45AA-9A88-957FDEDB9CA3}">
      <dsp:nvSpPr>
        <dsp:cNvPr id="0" name=""/>
        <dsp:cNvSpPr/>
      </dsp:nvSpPr>
      <dsp:spPr>
        <a:xfrm>
          <a:off x="3256026" y="487235"/>
          <a:ext cx="3150108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Αιτίες</a:t>
          </a:r>
          <a:r>
            <a:rPr lang="en-US" sz="1700" kern="1200" baseline="0" smtClean="0"/>
            <a:t>:</a:t>
          </a:r>
          <a:r>
            <a:rPr lang="el-GR" sz="1700" kern="1200" baseline="0" smtClean="0"/>
            <a:t>Τι συμβαίνει πριν από μια δύσκολη συμπεριφορά, τι ωθεί το παιδί σ αυτήν.</a:t>
          </a:r>
          <a:endParaRPr lang="el-GR" sz="1700" kern="1200"/>
        </a:p>
      </dsp:txBody>
      <dsp:txXfrm>
        <a:off x="3312028" y="543237"/>
        <a:ext cx="3038104" cy="1035210"/>
      </dsp:txXfrm>
    </dsp:sp>
    <dsp:sp modelId="{A138EC36-171D-42BD-953C-498E59D1622B}">
      <dsp:nvSpPr>
        <dsp:cNvPr id="0" name=""/>
        <dsp:cNvSpPr/>
      </dsp:nvSpPr>
      <dsp:spPr>
        <a:xfrm>
          <a:off x="3256026" y="1777851"/>
          <a:ext cx="3150108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Συμπεριφορά</a:t>
          </a:r>
          <a:r>
            <a:rPr lang="en-US" sz="1700" kern="1200" baseline="0" smtClean="0"/>
            <a:t>:</a:t>
          </a:r>
          <a:r>
            <a:rPr lang="el-GR" sz="1700" kern="1200" baseline="0" smtClean="0"/>
            <a:t>Ποιες «προβληματικές» συμπεριφορές θα συναντήσουμε.</a:t>
          </a:r>
          <a:endParaRPr lang="el-GR" sz="1700" kern="1200"/>
        </a:p>
      </dsp:txBody>
      <dsp:txXfrm>
        <a:off x="3312028" y="1833853"/>
        <a:ext cx="3038104" cy="1035210"/>
      </dsp:txXfrm>
    </dsp:sp>
    <dsp:sp modelId="{5C8762DA-943B-40AB-9065-13744586518A}">
      <dsp:nvSpPr>
        <dsp:cNvPr id="0" name=""/>
        <dsp:cNvSpPr/>
      </dsp:nvSpPr>
      <dsp:spPr>
        <a:xfrm>
          <a:off x="3256026" y="3068468"/>
          <a:ext cx="3150108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Συνέπειες</a:t>
          </a:r>
          <a:r>
            <a:rPr lang="en-US" sz="1700" kern="1200" baseline="0" smtClean="0"/>
            <a:t>:T</a:t>
          </a:r>
          <a:r>
            <a:rPr lang="el-GR" sz="1700" kern="1200" baseline="0" smtClean="0"/>
            <a:t>ι μπορούμε να κάνουμε όταν παρουσιάζονται αυτές οι συμπεριφορές.</a:t>
          </a:r>
          <a:endParaRPr lang="el-GR" sz="1700" kern="1200"/>
        </a:p>
      </dsp:txBody>
      <dsp:txXfrm>
        <a:off x="3312028" y="3124470"/>
        <a:ext cx="3038104" cy="10352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09B9B-20A9-4C83-B9F3-99456996A3E3}">
      <dsp:nvSpPr>
        <dsp:cNvPr id="0" name=""/>
        <dsp:cNvSpPr/>
      </dsp:nvSpPr>
      <dsp:spPr>
        <a:xfrm>
          <a:off x="1196340" y="0"/>
          <a:ext cx="4846320" cy="48463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2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500" kern="1200" baseline="0" smtClean="0"/>
            <a:t>Γενικό περιβάλλον (Φυσικό και κοινωνικό)</a:t>
          </a:r>
          <a:endParaRPr lang="el-GR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500" kern="1200" baseline="0" smtClean="0"/>
            <a:t>Οργάνωση χώρου, χρόνου, δραστηριοτήτων.</a:t>
          </a:r>
          <a:endParaRPr lang="el-GR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500" kern="1200" baseline="0" smtClean="0"/>
            <a:t>Τρόπος προσέγγισης των παιδιών.</a:t>
          </a:r>
          <a:endParaRPr lang="el-GR" sz="2500" kern="1200"/>
        </a:p>
      </dsp:txBody>
      <dsp:txXfrm>
        <a:off x="1906067" y="709727"/>
        <a:ext cx="3426866" cy="34268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4D098-1AC1-4EEA-B875-EF488AED6507}">
      <dsp:nvSpPr>
        <dsp:cNvPr id="0" name=""/>
        <dsp:cNvSpPr/>
      </dsp:nvSpPr>
      <dsp:spPr>
        <a:xfrm>
          <a:off x="2829162" y="1233873"/>
          <a:ext cx="1580675" cy="1580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CA26BFB-7BF2-472C-A770-1467AF69C573}">
      <dsp:nvSpPr>
        <dsp:cNvPr id="0" name=""/>
        <dsp:cNvSpPr/>
      </dsp:nvSpPr>
      <dsp:spPr>
        <a:xfrm>
          <a:off x="2713904" y="0"/>
          <a:ext cx="1811190" cy="9692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Επίπληξη</a:t>
          </a:r>
          <a:endParaRPr lang="el-GR" sz="1700" kern="1200"/>
        </a:p>
      </dsp:txBody>
      <dsp:txXfrm>
        <a:off x="2713904" y="0"/>
        <a:ext cx="1811190" cy="969264"/>
      </dsp:txXfrm>
    </dsp:sp>
    <dsp:sp modelId="{E1FB8A36-3049-411F-B81A-36B4D42CDBA2}">
      <dsp:nvSpPr>
        <dsp:cNvPr id="0" name=""/>
        <dsp:cNvSpPr/>
      </dsp:nvSpPr>
      <dsp:spPr>
        <a:xfrm>
          <a:off x="3292827" y="1456803"/>
          <a:ext cx="1580675" cy="1580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AFD8DA2-FECD-4639-8339-548687CCF369}">
      <dsp:nvSpPr>
        <dsp:cNvPr id="0" name=""/>
        <dsp:cNvSpPr/>
      </dsp:nvSpPr>
      <dsp:spPr>
        <a:xfrm>
          <a:off x="5068452" y="920800"/>
          <a:ext cx="1712398" cy="106619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Φυσικός περιορισμός</a:t>
          </a:r>
          <a:endParaRPr lang="el-GR" sz="1700" kern="1200"/>
        </a:p>
      </dsp:txBody>
      <dsp:txXfrm>
        <a:off x="5068452" y="920800"/>
        <a:ext cx="1712398" cy="1066190"/>
      </dsp:txXfrm>
    </dsp:sp>
    <dsp:sp modelId="{05D1AC50-1FE5-41CD-AE39-D6D4D254C770}">
      <dsp:nvSpPr>
        <dsp:cNvPr id="0" name=""/>
        <dsp:cNvSpPr/>
      </dsp:nvSpPr>
      <dsp:spPr>
        <a:xfrm>
          <a:off x="3406767" y="1958397"/>
          <a:ext cx="1580675" cy="1580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B930D14-1FB5-4B0F-9244-0EA982588BB3}">
      <dsp:nvSpPr>
        <dsp:cNvPr id="0" name=""/>
        <dsp:cNvSpPr/>
      </dsp:nvSpPr>
      <dsp:spPr>
        <a:xfrm>
          <a:off x="5233106" y="2277770"/>
          <a:ext cx="1679467" cy="113888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Απομάκρυνση της προσοχής</a:t>
          </a:r>
          <a:endParaRPr lang="el-GR" sz="1700" kern="1200"/>
        </a:p>
      </dsp:txBody>
      <dsp:txXfrm>
        <a:off x="5233106" y="2277770"/>
        <a:ext cx="1679467" cy="1138885"/>
      </dsp:txXfrm>
    </dsp:sp>
    <dsp:sp modelId="{F046BB20-CB51-43E3-8790-7479B07BD2D6}">
      <dsp:nvSpPr>
        <dsp:cNvPr id="0" name=""/>
        <dsp:cNvSpPr/>
      </dsp:nvSpPr>
      <dsp:spPr>
        <a:xfrm>
          <a:off x="3086021" y="2360642"/>
          <a:ext cx="1580675" cy="1580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2B63D96-5DF1-4D73-BA09-1E522BAE273F}">
      <dsp:nvSpPr>
        <dsp:cNvPr id="0" name=""/>
        <dsp:cNvSpPr/>
      </dsp:nvSpPr>
      <dsp:spPr>
        <a:xfrm>
          <a:off x="4508630" y="3804361"/>
          <a:ext cx="1811190" cy="10419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Απομάκρυνση της δραστηριότητας</a:t>
          </a:r>
          <a:endParaRPr lang="el-GR" sz="1700" kern="1200"/>
        </a:p>
      </dsp:txBody>
      <dsp:txXfrm>
        <a:off x="4508630" y="3804361"/>
        <a:ext cx="1811190" cy="1041958"/>
      </dsp:txXfrm>
    </dsp:sp>
    <dsp:sp modelId="{DBE4CE39-2D3F-43FA-8643-378EC420E6FF}">
      <dsp:nvSpPr>
        <dsp:cNvPr id="0" name=""/>
        <dsp:cNvSpPr/>
      </dsp:nvSpPr>
      <dsp:spPr>
        <a:xfrm>
          <a:off x="2572302" y="2360642"/>
          <a:ext cx="1580675" cy="1580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2327B42-D899-493A-898A-5B66202F23D3}">
      <dsp:nvSpPr>
        <dsp:cNvPr id="0" name=""/>
        <dsp:cNvSpPr/>
      </dsp:nvSpPr>
      <dsp:spPr>
        <a:xfrm>
          <a:off x="919178" y="3804361"/>
          <a:ext cx="1811190" cy="10419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Απόσπαση προσοχής</a:t>
          </a:r>
          <a:endParaRPr lang="el-GR" sz="1700" kern="1200"/>
        </a:p>
      </dsp:txBody>
      <dsp:txXfrm>
        <a:off x="919178" y="3804361"/>
        <a:ext cx="1811190" cy="1041958"/>
      </dsp:txXfrm>
    </dsp:sp>
    <dsp:sp modelId="{D49FCA2B-D50D-4901-B187-FE22AB318D4D}">
      <dsp:nvSpPr>
        <dsp:cNvPr id="0" name=""/>
        <dsp:cNvSpPr/>
      </dsp:nvSpPr>
      <dsp:spPr>
        <a:xfrm>
          <a:off x="2251556" y="1958397"/>
          <a:ext cx="1580675" cy="1580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3570615-59ED-46DC-99EE-2692CD578335}">
      <dsp:nvSpPr>
        <dsp:cNvPr id="0" name=""/>
        <dsp:cNvSpPr/>
      </dsp:nvSpPr>
      <dsp:spPr>
        <a:xfrm>
          <a:off x="326425" y="2277770"/>
          <a:ext cx="1679467" cy="113888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Αφαίρεση προνομίων – διαπραγμάτευση</a:t>
          </a:r>
          <a:endParaRPr lang="el-GR" sz="1700" kern="1200"/>
        </a:p>
      </dsp:txBody>
      <dsp:txXfrm>
        <a:off x="326425" y="2277770"/>
        <a:ext cx="1679467" cy="1138885"/>
      </dsp:txXfrm>
    </dsp:sp>
    <dsp:sp modelId="{90447072-046A-4094-AAF2-3EE59E435139}">
      <dsp:nvSpPr>
        <dsp:cNvPr id="0" name=""/>
        <dsp:cNvSpPr/>
      </dsp:nvSpPr>
      <dsp:spPr>
        <a:xfrm>
          <a:off x="2365497" y="1456803"/>
          <a:ext cx="1580675" cy="15808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2B802FC-9294-424F-82DB-DCBA66E3FC37}">
      <dsp:nvSpPr>
        <dsp:cNvPr id="0" name=""/>
        <dsp:cNvSpPr/>
      </dsp:nvSpPr>
      <dsp:spPr>
        <a:xfrm>
          <a:off x="458148" y="920800"/>
          <a:ext cx="1712398" cy="106619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baseline="0" smtClean="0"/>
            <a:t>Εναλλακτικές λύσεις</a:t>
          </a:r>
          <a:endParaRPr lang="el-GR" sz="1700" kern="1200"/>
        </a:p>
      </dsp:txBody>
      <dsp:txXfrm>
        <a:off x="458148" y="920800"/>
        <a:ext cx="1712398" cy="1066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B7B5B-DCCE-4C6B-BBC6-D272E7C1B149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77659-B88C-4537-947A-FDE0FC926B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624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015155-DBCA-41B8-B595-4CCC8AA2F721}" type="datetimeFigureOut">
              <a:rPr lang="el-GR" smtClean="0"/>
              <a:t>9/6/2017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5D976A2-9FAA-4A34-9452-C57082C8AB1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96188"/>
            <a:ext cx="4048125" cy="2695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300" endPos="90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Διαταραχη</a:t>
            </a:r>
            <a:r>
              <a:rPr lang="el-GR" dirty="0" smtClean="0"/>
              <a:t> </a:t>
            </a:r>
            <a:r>
              <a:rPr lang="el-GR" dirty="0" err="1" smtClean="0"/>
              <a:t>αυτιστικου</a:t>
            </a:r>
            <a:r>
              <a:rPr lang="el-GR" dirty="0" smtClean="0"/>
              <a:t> </a:t>
            </a:r>
            <a:r>
              <a:rPr lang="el-GR" dirty="0" err="1" smtClean="0"/>
              <a:t>φασματοσ(Συνεχεια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r>
              <a:rPr lang="el-GR" dirty="0" err="1" smtClean="0"/>
              <a:t>αποκλινουσεσ</a:t>
            </a:r>
            <a:r>
              <a:rPr lang="el-GR" dirty="0" smtClean="0"/>
              <a:t> </a:t>
            </a:r>
            <a:r>
              <a:rPr lang="el-GR" dirty="0" err="1" smtClean="0"/>
              <a:t>συμπεριφορεσ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3397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 </a:t>
            </a:r>
            <a:r>
              <a:rPr lang="el-GR" dirty="0" err="1" smtClean="0"/>
              <a:t>επομενο</a:t>
            </a:r>
            <a:r>
              <a:rPr lang="el-GR" dirty="0" smtClean="0"/>
              <a:t> </a:t>
            </a:r>
            <a:r>
              <a:rPr lang="el-GR" dirty="0" err="1" smtClean="0"/>
              <a:t>μαθημα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 smtClean="0"/>
              <a:t>Θα αναλύσουμε τους τρόπους παρέμβασης στις «αποκλίνουσες» συμπεριφορές.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r>
              <a:rPr lang="el-GR" sz="3200" dirty="0" smtClean="0"/>
              <a:t>Θα δουλέψουμε περισσότερο ομαδικά, μελετώντας διαφορετικές περιπτώσεις .                        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706243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2348880"/>
            <a:ext cx="7242048" cy="1143000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Σασ</a:t>
            </a:r>
            <a:r>
              <a:rPr lang="el-GR" dirty="0" smtClean="0"/>
              <a:t> </a:t>
            </a:r>
            <a:r>
              <a:rPr lang="el-GR" dirty="0" err="1" smtClean="0"/>
              <a:t>ευχαριστω</a:t>
            </a:r>
            <a:r>
              <a:rPr lang="el-GR" dirty="0" smtClean="0"/>
              <a:t> για τη </a:t>
            </a:r>
            <a:r>
              <a:rPr lang="el-GR" dirty="0" err="1" smtClean="0"/>
              <a:t>συμμετοχη</a:t>
            </a:r>
            <a:r>
              <a:rPr lang="el-GR" dirty="0"/>
              <a:t> </a:t>
            </a:r>
            <a:r>
              <a:rPr lang="el-GR" dirty="0" err="1" smtClean="0"/>
              <a:t>Σασ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92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ΑΣ Συνδεθουμε με το προηγουμενο μαθημα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379688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863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</a:t>
            </a:r>
            <a:r>
              <a:rPr lang="el-GR" dirty="0" err="1" smtClean="0"/>
              <a:t>σκεφτεστε</a:t>
            </a:r>
            <a:r>
              <a:rPr lang="el-GR" dirty="0" smtClean="0"/>
              <a:t> </a:t>
            </a:r>
            <a:r>
              <a:rPr lang="el-GR" dirty="0" err="1" smtClean="0"/>
              <a:t>βλεποντασ</a:t>
            </a:r>
            <a:r>
              <a:rPr lang="el-GR" dirty="0" smtClean="0"/>
              <a:t> την </a:t>
            </a:r>
            <a:r>
              <a:rPr lang="el-GR" dirty="0" err="1" smtClean="0"/>
              <a:t>εικονα</a:t>
            </a:r>
            <a:r>
              <a:rPr lang="el-GR" dirty="0"/>
              <a:t>?</a:t>
            </a: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962" y="2323306"/>
            <a:ext cx="5705475" cy="3419475"/>
          </a:xfrm>
        </p:spPr>
      </p:pic>
    </p:spTree>
    <p:extLst>
      <p:ext uri="{BB962C8B-B14F-4D97-AF65-F5344CB8AC3E}">
        <p14:creationId xmlns:p14="http://schemas.microsoft.com/office/powerpoint/2010/main" val="121389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ΑΝΤΙΜΕΤΩΠΙΣΗ ΠΡΟΒΛΗΜΑΤΩΝ ΣΥΜΠΕΡΙΦΟΡΑΣ ΣΕ ΠΑΙΔΙΑ ΜΕ ΑΥΤΙΣΜΟ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983016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769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ΑΙΤΙΕΣ, ΣΥΜΠΕΡΙΦΟΡΑ, ΣΥΝΕΠΕΙΕΣ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050359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04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 ΑΙΤΙΕΣ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145169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372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Αποκλινουσεσ</a:t>
            </a:r>
            <a:r>
              <a:rPr lang="el-GR" dirty="0" smtClean="0"/>
              <a:t> </a:t>
            </a:r>
            <a:r>
              <a:rPr lang="el-GR" dirty="0" err="1" smtClean="0"/>
              <a:t>συμπεριφορεσ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                      </a:t>
            </a:r>
            <a:r>
              <a:rPr lang="el-GR" sz="9600" dirty="0"/>
              <a:t>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7602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Ομάδα 4"/>
          <p:cNvGrpSpPr/>
          <p:nvPr/>
        </p:nvGrpSpPr>
        <p:grpSpPr>
          <a:xfrm>
            <a:off x="2773680" y="1612270"/>
            <a:ext cx="2606040" cy="4840611"/>
            <a:chOff x="2773680" y="1612270"/>
            <a:chExt cx="2606040" cy="4840611"/>
          </a:xfrm>
        </p:grpSpPr>
        <p:sp>
          <p:nvSpPr>
            <p:cNvPr id="6" name="Ελεύθερη σχεδίαση 5"/>
            <p:cNvSpPr/>
            <p:nvPr/>
          </p:nvSpPr>
          <p:spPr>
            <a:xfrm>
              <a:off x="2773680" y="1612270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Ξεσπάσματα νεύρων</a:t>
              </a:r>
              <a:endParaRPr lang="el-GR" sz="1300" kern="1200"/>
            </a:p>
          </p:txBody>
        </p:sp>
        <p:sp>
          <p:nvSpPr>
            <p:cNvPr id="7" name="Ελεύθερη σχεδίαση 6"/>
            <p:cNvSpPr/>
            <p:nvPr/>
          </p:nvSpPr>
          <p:spPr>
            <a:xfrm>
              <a:off x="2773680" y="2098647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Εμμονές – στερεοτυπίες</a:t>
              </a:r>
              <a:endParaRPr lang="el-GR" sz="1300" kern="1200"/>
            </a:p>
          </p:txBody>
        </p:sp>
        <p:sp>
          <p:nvSpPr>
            <p:cNvPr id="8" name="Ελεύθερη σχεδίαση 7"/>
            <p:cNvSpPr/>
            <p:nvPr/>
          </p:nvSpPr>
          <p:spPr>
            <a:xfrm>
              <a:off x="2773680" y="2585024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Επιθετικότητα</a:t>
              </a:r>
              <a:endParaRPr lang="el-GR" sz="1300" kern="1200"/>
            </a:p>
          </p:txBody>
        </p:sp>
        <p:sp>
          <p:nvSpPr>
            <p:cNvPr id="9" name="Ελεύθερη σχεδίαση 8"/>
            <p:cNvSpPr/>
            <p:nvPr/>
          </p:nvSpPr>
          <p:spPr>
            <a:xfrm>
              <a:off x="2773680" y="3071402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Μη – συμμόρφωση</a:t>
              </a:r>
              <a:endParaRPr lang="el-GR" sz="1300" kern="1200"/>
            </a:p>
          </p:txBody>
        </p:sp>
        <p:sp>
          <p:nvSpPr>
            <p:cNvPr id="10" name="Ελεύθερη σχεδίαση 9"/>
            <p:cNvSpPr/>
            <p:nvPr/>
          </p:nvSpPr>
          <p:spPr>
            <a:xfrm>
              <a:off x="2773680" y="3557779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Βρίσιμο – φωνές</a:t>
              </a:r>
              <a:endParaRPr lang="el-GR" sz="1300" kern="1200"/>
            </a:p>
          </p:txBody>
        </p:sp>
        <p:sp>
          <p:nvSpPr>
            <p:cNvPr id="11" name="Ελεύθερη σχεδίαση 10"/>
            <p:cNvSpPr/>
            <p:nvPr/>
          </p:nvSpPr>
          <p:spPr>
            <a:xfrm>
              <a:off x="2773680" y="4044156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Ανησυχία</a:t>
              </a:r>
              <a:endParaRPr lang="el-GR" sz="1300" kern="1200"/>
            </a:p>
          </p:txBody>
        </p:sp>
        <p:sp>
          <p:nvSpPr>
            <p:cNvPr id="12" name="Ελεύθερη σχεδίαση 11"/>
            <p:cNvSpPr/>
            <p:nvPr/>
          </p:nvSpPr>
          <p:spPr>
            <a:xfrm>
              <a:off x="2773680" y="4530533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Τρώει πράγματα που δεν τρώγονται</a:t>
              </a:r>
              <a:endParaRPr lang="el-GR" sz="1300" kern="1200"/>
            </a:p>
          </p:txBody>
        </p:sp>
        <p:sp>
          <p:nvSpPr>
            <p:cNvPr id="13" name="Ελεύθερη σχεδίαση 12"/>
            <p:cNvSpPr/>
            <p:nvPr/>
          </p:nvSpPr>
          <p:spPr>
            <a:xfrm>
              <a:off x="2773680" y="5016910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Βγάζει τα ρούχα του</a:t>
              </a:r>
              <a:endParaRPr lang="el-GR" sz="1300" kern="1200"/>
            </a:p>
          </p:txBody>
        </p:sp>
        <p:sp>
          <p:nvSpPr>
            <p:cNvPr id="14" name="Ελεύθερη σχεδίαση 13"/>
            <p:cNvSpPr/>
            <p:nvPr/>
          </p:nvSpPr>
          <p:spPr>
            <a:xfrm>
              <a:off x="2773680" y="5503287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Έλλειψη φόβου</a:t>
              </a:r>
              <a:endParaRPr lang="el-GR" sz="1300" kern="1200"/>
            </a:p>
          </p:txBody>
        </p:sp>
        <p:sp>
          <p:nvSpPr>
            <p:cNvPr id="15" name="Ελεύθερη σχεδίαση 14"/>
            <p:cNvSpPr/>
            <p:nvPr/>
          </p:nvSpPr>
          <p:spPr>
            <a:xfrm>
              <a:off x="2773680" y="5989665"/>
              <a:ext cx="2606040" cy="463216"/>
            </a:xfrm>
            <a:custGeom>
              <a:avLst/>
              <a:gdLst>
                <a:gd name="connsiteX0" fmla="*/ 0 w 2606040"/>
                <a:gd name="connsiteY0" fmla="*/ 77204 h 463216"/>
                <a:gd name="connsiteX1" fmla="*/ 77204 w 2606040"/>
                <a:gd name="connsiteY1" fmla="*/ 0 h 463216"/>
                <a:gd name="connsiteX2" fmla="*/ 2528836 w 2606040"/>
                <a:gd name="connsiteY2" fmla="*/ 0 h 463216"/>
                <a:gd name="connsiteX3" fmla="*/ 2606040 w 2606040"/>
                <a:gd name="connsiteY3" fmla="*/ 77204 h 463216"/>
                <a:gd name="connsiteX4" fmla="*/ 2606040 w 2606040"/>
                <a:gd name="connsiteY4" fmla="*/ 386012 h 463216"/>
                <a:gd name="connsiteX5" fmla="*/ 2528836 w 2606040"/>
                <a:gd name="connsiteY5" fmla="*/ 463216 h 463216"/>
                <a:gd name="connsiteX6" fmla="*/ 77204 w 2606040"/>
                <a:gd name="connsiteY6" fmla="*/ 463216 h 463216"/>
                <a:gd name="connsiteX7" fmla="*/ 0 w 2606040"/>
                <a:gd name="connsiteY7" fmla="*/ 386012 h 463216"/>
                <a:gd name="connsiteX8" fmla="*/ 0 w 2606040"/>
                <a:gd name="connsiteY8" fmla="*/ 77204 h 46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040" h="463216">
                  <a:moveTo>
                    <a:pt x="0" y="77204"/>
                  </a:moveTo>
                  <a:cubicBezTo>
                    <a:pt x="0" y="34565"/>
                    <a:pt x="34565" y="0"/>
                    <a:pt x="77204" y="0"/>
                  </a:cubicBezTo>
                  <a:lnTo>
                    <a:pt x="2528836" y="0"/>
                  </a:lnTo>
                  <a:cubicBezTo>
                    <a:pt x="2571475" y="0"/>
                    <a:pt x="2606040" y="34565"/>
                    <a:pt x="2606040" y="77204"/>
                  </a:cubicBezTo>
                  <a:lnTo>
                    <a:pt x="2606040" y="386012"/>
                  </a:lnTo>
                  <a:cubicBezTo>
                    <a:pt x="2606040" y="428651"/>
                    <a:pt x="2571475" y="463216"/>
                    <a:pt x="2528836" y="463216"/>
                  </a:cubicBezTo>
                  <a:lnTo>
                    <a:pt x="77204" y="463216"/>
                  </a:lnTo>
                  <a:cubicBezTo>
                    <a:pt x="34565" y="463216"/>
                    <a:pt x="0" y="428651"/>
                    <a:pt x="0" y="386012"/>
                  </a:cubicBezTo>
                  <a:lnTo>
                    <a:pt x="0" y="772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42" tIns="47377" rIns="72142" bIns="47377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1300" kern="1200" baseline="0" smtClean="0"/>
                <a:t>Αυτοτραυματισμός</a:t>
              </a:r>
              <a:endParaRPr lang="el-GR" sz="1300" kern="120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Αποκλινουσεσ</a:t>
            </a:r>
            <a:r>
              <a:rPr lang="el-GR" dirty="0" smtClean="0"/>
              <a:t> </a:t>
            </a:r>
            <a:r>
              <a:rPr lang="el-GR" dirty="0" err="1" smtClean="0"/>
              <a:t>συμπεριφορεσ</a:t>
            </a:r>
            <a:r>
              <a:rPr lang="el-GR" dirty="0" smtClean="0"/>
              <a:t>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16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Χρησιμεσ</a:t>
            </a:r>
            <a:r>
              <a:rPr lang="el-GR" dirty="0" smtClean="0"/>
              <a:t> </a:t>
            </a:r>
            <a:r>
              <a:rPr lang="el-GR" dirty="0" err="1" smtClean="0"/>
              <a:t>παρεμβασεισ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  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786071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249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439</TotalTime>
  <Words>224</Words>
  <Application>Microsoft Office PowerPoint</Application>
  <PresentationFormat>Προβολή στην οθόνη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Αφθονία</vt:lpstr>
      <vt:lpstr>Διαταραχη αυτιστικου φασματοσ(Συνεχεια).αποκλινουσεσ συμπεριφορεσ.</vt:lpstr>
      <vt:lpstr>ΑΣ Συνδεθουμε με το προηγουμενο μαθημα</vt:lpstr>
      <vt:lpstr>Τι σκεφτεστε βλεποντασ την εικονα?</vt:lpstr>
      <vt:lpstr>ΑΝΤΙΜΕΤΩΠΙΣΗ ΠΡΟΒΛΗΜΑΤΩΝ ΣΥΜΠΕΡΙΦΟΡΑΣ ΣΕ ΠΑΙΔΙΑ ΜΕ ΑΥΤΙΣΜΟ</vt:lpstr>
      <vt:lpstr>ΑΙΤΙΕΣ, ΣΥΜΠΕΡΙΦΟΡΑ, ΣΥΝΕΠΕΙΕΣ</vt:lpstr>
      <vt:lpstr>                    ΑΙΤΙΕΣ</vt:lpstr>
      <vt:lpstr>Αποκλινουσεσ συμπεριφορεσ</vt:lpstr>
      <vt:lpstr>Αποκλινουσεσ συμπεριφορεσ     </vt:lpstr>
      <vt:lpstr>Χρησιμεσ παρεμβασεισ   </vt:lpstr>
      <vt:lpstr>Στο επομενο μαθημα</vt:lpstr>
      <vt:lpstr>                                                          Σασ ευχαριστω για τη συμμετοχη Σασ.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ΑΥΤΙΣΜΟΣ (ΕΚΤΕΤΑΜΕΝΗ ΑΝΑΠΤΥΞΙΑΚΗ ΔΙΑΤΑΡΑΧΗ)</dc:title>
  <dc:creator>Dora</dc:creator>
  <cp:lastModifiedBy>Dora</cp:lastModifiedBy>
  <cp:revision>27</cp:revision>
  <dcterms:created xsi:type="dcterms:W3CDTF">2016-11-19T17:59:48Z</dcterms:created>
  <dcterms:modified xsi:type="dcterms:W3CDTF">2017-06-09T09:53:24Z</dcterms:modified>
</cp:coreProperties>
</file>