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A902DA-85E1-8940-9745-178510C73E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Μακιγιάζ Αιγυπτιας-Αιγυπτιου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982DA59-8676-3640-889A-27DF04DEC1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/>
              <a:t>Κοσμιδου Νατασσα</a:t>
            </a:r>
          </a:p>
          <a:p>
            <a:r>
              <a:rPr lang="el-GR"/>
              <a:t>Αισθητικος</a:t>
            </a:r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BC1C3D7F-B4FA-784E-8B96-9E02E1667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5797" y="10447734"/>
            <a:ext cx="4786313" cy="112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89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D890ED-B629-1749-A684-FA8CAC759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Μακιγιάζ Αιγυπτιας-Αιγυπτιου</a:t>
            </a:r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F1DBD6C1-53E0-DB48-893B-822355C511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0540" y="2052638"/>
            <a:ext cx="4732696" cy="4195762"/>
          </a:xfrm>
        </p:spPr>
      </p:pic>
    </p:spTree>
    <p:extLst>
      <p:ext uri="{BB962C8B-B14F-4D97-AF65-F5344CB8AC3E}">
        <p14:creationId xmlns:p14="http://schemas.microsoft.com/office/powerpoint/2010/main" val="302006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9B8C4-BF93-2743-B92F-9A48D17DF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Μακιγιάζ Αιγυπτιας-Αιγυπτιου</a:t>
            </a:r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8D404BC7-EDB8-6C4D-BA7C-CEE7C17AF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0325" y="2064544"/>
            <a:ext cx="5953125" cy="4171950"/>
          </a:xfrm>
        </p:spPr>
      </p:pic>
    </p:spTree>
    <p:extLst>
      <p:ext uri="{BB962C8B-B14F-4D97-AF65-F5344CB8AC3E}">
        <p14:creationId xmlns:p14="http://schemas.microsoft.com/office/powerpoint/2010/main" val="128575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D2CC82-E908-DB46-A166-E168F23D3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Μακιγιάζ Αιγυπτιας-Αιγυπτιου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9FBA92-38C2-CF4E-9567-020EB1F43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Τα μορφολογικα χαρακτηριστικά αυτής της φυλης είναι  η με λάμψη επιδερμίδα,το πλατυ ή στενό πρόσωπο,τα παχιά φρύδια και τα καστανά μαλλιά. </a:t>
            </a:r>
          </a:p>
        </p:txBody>
      </p:sp>
    </p:spTree>
    <p:extLst>
      <p:ext uri="{BB962C8B-B14F-4D97-AF65-F5344CB8AC3E}">
        <p14:creationId xmlns:p14="http://schemas.microsoft.com/office/powerpoint/2010/main" val="204548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DB4AA4-CAB4-2647-9695-6C841265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Μακιγιάζ Αιγυπτιας-Αιγυπτιου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55946D-6266-FA4B-BFA4-4CC214627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Διορθωτικό όπου υπάρχουν δυσχρωμιες</a:t>
            </a:r>
          </a:p>
          <a:p>
            <a:r>
              <a:rPr lang="el-GR"/>
              <a:t>Make up τουλάχιστον 3 τόνους σκουρότερο από του μοντελου. </a:t>
            </a:r>
          </a:p>
          <a:p>
            <a:r>
              <a:rPr lang="el-GR"/>
              <a:t>Πούδρα και φωτοσκιασεις</a:t>
            </a:r>
          </a:p>
          <a:p>
            <a:r>
              <a:rPr lang="el-GR"/>
              <a:t>Μαυρο μολύβι στα φρύδια και επιμήκυνση τους</a:t>
            </a:r>
          </a:p>
          <a:p>
            <a:r>
              <a:rPr lang="el-GR"/>
              <a:t>Μαυρο περίγραμμα στα μάτια καταλήγοντας στους κροτάφους με διαφορά σχεδια</a:t>
            </a:r>
          </a:p>
          <a:p>
            <a:r>
              <a:rPr lang="el-GR"/>
              <a:t>Έντονη σκιά ματιών </a:t>
            </a:r>
          </a:p>
          <a:p>
            <a:r>
              <a:rPr lang="el-GR"/>
              <a:t>Μαύρες βλεφαρίδες ή και ψευτικες</a:t>
            </a:r>
          </a:p>
          <a:p>
            <a:r>
              <a:rPr lang="el-GR"/>
              <a:t>Ρουζ πορτοκαλί </a:t>
            </a:r>
          </a:p>
          <a:p>
            <a:r>
              <a:rPr lang="el-GR"/>
              <a:t>Κραγιον σε καφέ-μπεζ αποχρωσεις</a:t>
            </a:r>
          </a:p>
        </p:txBody>
      </p:sp>
    </p:spTree>
    <p:extLst>
      <p:ext uri="{BB962C8B-B14F-4D97-AF65-F5344CB8AC3E}">
        <p14:creationId xmlns:p14="http://schemas.microsoft.com/office/powerpoint/2010/main" val="3608182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Ιό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5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Ιόν</vt:lpstr>
      <vt:lpstr>Μακιγιάζ Αιγυπτιας-Αιγυπτιου</vt:lpstr>
      <vt:lpstr>Μακιγιάζ Αιγυπτιας-Αιγυπτιου</vt:lpstr>
      <vt:lpstr>Μακιγιάζ Αιγυπτιας-Αιγυπτιου</vt:lpstr>
      <vt:lpstr>Μακιγιάζ Αιγυπτιας-Αιγυπτιου</vt:lpstr>
      <vt:lpstr>Μακιγιάζ Αιγυπτιας-Αιγυπτιου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Μακιγιάζ Αιγυπτιας-Αιγυπτιου</dc:title>
  <dc:creator>306936797382</dc:creator>
  <cp:lastModifiedBy>Νατασσα Κοσμιδου</cp:lastModifiedBy>
  <cp:revision>2</cp:revision>
  <dcterms:created xsi:type="dcterms:W3CDTF">2022-04-04T13:23:59Z</dcterms:created>
  <dcterms:modified xsi:type="dcterms:W3CDTF">2023-03-16T06:58:38Z</dcterms:modified>
</cp:coreProperties>
</file>