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ED79E2-8854-4691-BD6B-F95B160D172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B5C659B-E9AE-45FE-9851-068C04DAD779}">
      <dgm:prSet/>
      <dgm:spPr/>
      <dgm:t>
        <a:bodyPr/>
        <a:lstStyle/>
        <a:p>
          <a:r>
            <a:rPr lang="el-GR"/>
            <a:t>Θυλακίτιδες</a:t>
          </a:r>
          <a:endParaRPr lang="en-US"/>
        </a:p>
      </dgm:t>
    </dgm:pt>
    <dgm:pt modelId="{67241CB5-EBDE-4D68-A1CF-9D3EB8F34A89}" type="parTrans" cxnId="{F3D31C1F-FCA5-4A36-9CD9-AF3A2316F5F8}">
      <dgm:prSet/>
      <dgm:spPr/>
      <dgm:t>
        <a:bodyPr/>
        <a:lstStyle/>
        <a:p>
          <a:endParaRPr lang="en-US"/>
        </a:p>
      </dgm:t>
    </dgm:pt>
    <dgm:pt modelId="{D1EA224B-A9CF-4B55-8CFB-084CAEB7FFDA}" type="sibTrans" cxnId="{F3D31C1F-FCA5-4A36-9CD9-AF3A2316F5F8}">
      <dgm:prSet/>
      <dgm:spPr/>
      <dgm:t>
        <a:bodyPr/>
        <a:lstStyle/>
        <a:p>
          <a:endParaRPr lang="en-US"/>
        </a:p>
      </dgm:t>
    </dgm:pt>
    <dgm:pt modelId="{4C584256-1261-45B9-A03A-57A37CCD348B}">
      <dgm:prSet/>
      <dgm:spPr/>
      <dgm:t>
        <a:bodyPr/>
        <a:lstStyle/>
        <a:p>
          <a:r>
            <a:rPr lang="el-GR"/>
            <a:t>Μυϊκοί σπασμοί</a:t>
          </a:r>
          <a:endParaRPr lang="en-US"/>
        </a:p>
      </dgm:t>
    </dgm:pt>
    <dgm:pt modelId="{E54FAD19-33B2-4E6B-8851-A1FF3D51F2F1}" type="parTrans" cxnId="{1BA3FEF1-401B-47F3-B3ED-23D1A33B12BD}">
      <dgm:prSet/>
      <dgm:spPr/>
      <dgm:t>
        <a:bodyPr/>
        <a:lstStyle/>
        <a:p>
          <a:endParaRPr lang="en-US"/>
        </a:p>
      </dgm:t>
    </dgm:pt>
    <dgm:pt modelId="{27FD1895-76F8-4187-9967-251490DF45E7}" type="sibTrans" cxnId="{1BA3FEF1-401B-47F3-B3ED-23D1A33B12BD}">
      <dgm:prSet/>
      <dgm:spPr/>
      <dgm:t>
        <a:bodyPr/>
        <a:lstStyle/>
        <a:p>
          <a:endParaRPr lang="en-US"/>
        </a:p>
      </dgm:t>
    </dgm:pt>
    <dgm:pt modelId="{BDB5D50E-E7D4-4B4B-B719-7364C4E76D57}">
      <dgm:prSet/>
      <dgm:spPr/>
      <dgm:t>
        <a:bodyPr/>
        <a:lstStyle/>
        <a:p>
          <a:r>
            <a:rPr lang="el-GR"/>
            <a:t>Αρθρίτιδα ισχίου</a:t>
          </a:r>
          <a:endParaRPr lang="en-US"/>
        </a:p>
      </dgm:t>
    </dgm:pt>
    <dgm:pt modelId="{F5AA6183-7C6A-40B9-ABDE-157F03AA448A}" type="parTrans" cxnId="{1A0F6056-C95A-4FFD-8CCF-4A70551B5D9A}">
      <dgm:prSet/>
      <dgm:spPr/>
      <dgm:t>
        <a:bodyPr/>
        <a:lstStyle/>
        <a:p>
          <a:endParaRPr lang="en-US"/>
        </a:p>
      </dgm:t>
    </dgm:pt>
    <dgm:pt modelId="{E61BF4E8-9D53-435F-8569-DEE36B607EBB}" type="sibTrans" cxnId="{1A0F6056-C95A-4FFD-8CCF-4A70551B5D9A}">
      <dgm:prSet/>
      <dgm:spPr/>
      <dgm:t>
        <a:bodyPr/>
        <a:lstStyle/>
        <a:p>
          <a:endParaRPr lang="en-US"/>
        </a:p>
      </dgm:t>
    </dgm:pt>
    <dgm:pt modelId="{3052D8CB-7A70-4774-B833-0A4AD5CCC74F}">
      <dgm:prSet/>
      <dgm:spPr/>
      <dgm:t>
        <a:bodyPr/>
        <a:lstStyle/>
        <a:p>
          <a:r>
            <a:rPr lang="el-GR"/>
            <a:t>Επικονδυλίτιδα</a:t>
          </a:r>
          <a:endParaRPr lang="en-US"/>
        </a:p>
      </dgm:t>
    </dgm:pt>
    <dgm:pt modelId="{880394C7-3A0C-4F2E-9FFA-1E636B760256}" type="parTrans" cxnId="{12A05BAC-B84F-491A-AD79-17CA9051E6DA}">
      <dgm:prSet/>
      <dgm:spPr/>
      <dgm:t>
        <a:bodyPr/>
        <a:lstStyle/>
        <a:p>
          <a:endParaRPr lang="en-US"/>
        </a:p>
      </dgm:t>
    </dgm:pt>
    <dgm:pt modelId="{C03A9CD6-C10F-43D7-8007-9CDCCE04B017}" type="sibTrans" cxnId="{12A05BAC-B84F-491A-AD79-17CA9051E6DA}">
      <dgm:prSet/>
      <dgm:spPr/>
      <dgm:t>
        <a:bodyPr/>
        <a:lstStyle/>
        <a:p>
          <a:endParaRPr lang="en-US"/>
        </a:p>
      </dgm:t>
    </dgm:pt>
    <dgm:pt modelId="{60022BBC-9007-465C-8A5D-AA9D7E9E7CC5}">
      <dgm:prSet/>
      <dgm:spPr/>
      <dgm:t>
        <a:bodyPr/>
        <a:lstStyle/>
        <a:p>
          <a:r>
            <a:rPr lang="el-GR"/>
            <a:t>Αιματώματα</a:t>
          </a:r>
          <a:endParaRPr lang="en-US"/>
        </a:p>
      </dgm:t>
    </dgm:pt>
    <dgm:pt modelId="{D9BC0432-5217-4E24-9257-8D1017C82D3A}" type="parTrans" cxnId="{BAC2567B-DA23-4335-91A1-D5C8A44FE833}">
      <dgm:prSet/>
      <dgm:spPr/>
      <dgm:t>
        <a:bodyPr/>
        <a:lstStyle/>
        <a:p>
          <a:endParaRPr lang="en-US"/>
        </a:p>
      </dgm:t>
    </dgm:pt>
    <dgm:pt modelId="{9968C4EC-96AB-4D42-89C8-90C0720AD692}" type="sibTrans" cxnId="{BAC2567B-DA23-4335-91A1-D5C8A44FE833}">
      <dgm:prSet/>
      <dgm:spPr/>
      <dgm:t>
        <a:bodyPr/>
        <a:lstStyle/>
        <a:p>
          <a:endParaRPr lang="en-US"/>
        </a:p>
      </dgm:t>
    </dgm:pt>
    <dgm:pt modelId="{FBCD52A5-BECA-4F6A-9746-40A8FD42C4AF}">
      <dgm:prSet/>
      <dgm:spPr/>
      <dgm:t>
        <a:bodyPr/>
        <a:lstStyle/>
        <a:p>
          <a:r>
            <a:rPr lang="el-GR"/>
            <a:t>Οσφυαλγία </a:t>
          </a:r>
          <a:endParaRPr lang="en-US"/>
        </a:p>
      </dgm:t>
    </dgm:pt>
    <dgm:pt modelId="{EB1E8449-4AEF-419D-AFBB-91C0AC656FD0}" type="parTrans" cxnId="{08F4B421-3A0E-4929-8BA7-4AE85A69ED29}">
      <dgm:prSet/>
      <dgm:spPr/>
      <dgm:t>
        <a:bodyPr/>
        <a:lstStyle/>
        <a:p>
          <a:endParaRPr lang="en-US"/>
        </a:p>
      </dgm:t>
    </dgm:pt>
    <dgm:pt modelId="{B2C7EE0D-B134-4576-8436-14929FBDDF7C}" type="sibTrans" cxnId="{08F4B421-3A0E-4929-8BA7-4AE85A69ED29}">
      <dgm:prSet/>
      <dgm:spPr/>
      <dgm:t>
        <a:bodyPr/>
        <a:lstStyle/>
        <a:p>
          <a:endParaRPr lang="en-US"/>
        </a:p>
      </dgm:t>
    </dgm:pt>
    <dgm:pt modelId="{6A696C93-222B-48FD-A210-4518DE953DC7}">
      <dgm:prSet/>
      <dgm:spPr/>
      <dgm:t>
        <a:bodyPr/>
        <a:lstStyle/>
        <a:p>
          <a:r>
            <a:rPr lang="el-GR"/>
            <a:t>Μυαλγίες</a:t>
          </a:r>
          <a:endParaRPr lang="en-US"/>
        </a:p>
      </dgm:t>
    </dgm:pt>
    <dgm:pt modelId="{9B42DE72-0F88-42BC-A6AF-923A5EC4FEE3}" type="parTrans" cxnId="{AA81137B-71BE-4FDE-8CB2-CD1DC5039973}">
      <dgm:prSet/>
      <dgm:spPr/>
      <dgm:t>
        <a:bodyPr/>
        <a:lstStyle/>
        <a:p>
          <a:endParaRPr lang="en-US"/>
        </a:p>
      </dgm:t>
    </dgm:pt>
    <dgm:pt modelId="{752ECD7B-8CBD-491E-88BC-80CCC16E58B6}" type="sibTrans" cxnId="{AA81137B-71BE-4FDE-8CB2-CD1DC5039973}">
      <dgm:prSet/>
      <dgm:spPr/>
      <dgm:t>
        <a:bodyPr/>
        <a:lstStyle/>
        <a:p>
          <a:endParaRPr lang="en-US"/>
        </a:p>
      </dgm:t>
    </dgm:pt>
    <dgm:pt modelId="{9E633DC9-0588-46AD-9A42-B6B808993A9C}">
      <dgm:prSet/>
      <dgm:spPr/>
      <dgm:t>
        <a:bodyPr/>
        <a:lstStyle/>
        <a:p>
          <a:r>
            <a:rPr lang="el-GR"/>
            <a:t>Οιδήματα</a:t>
          </a:r>
          <a:endParaRPr lang="en-US"/>
        </a:p>
      </dgm:t>
    </dgm:pt>
    <dgm:pt modelId="{D64377EE-2B20-439A-BF54-97CC6234EDDC}" type="parTrans" cxnId="{DD314216-E326-45FA-952E-EF24C69AD06F}">
      <dgm:prSet/>
      <dgm:spPr/>
      <dgm:t>
        <a:bodyPr/>
        <a:lstStyle/>
        <a:p>
          <a:endParaRPr lang="en-US"/>
        </a:p>
      </dgm:t>
    </dgm:pt>
    <dgm:pt modelId="{04DADE16-BAA4-44F6-A857-D9442193C6A7}" type="sibTrans" cxnId="{DD314216-E326-45FA-952E-EF24C69AD06F}">
      <dgm:prSet/>
      <dgm:spPr/>
      <dgm:t>
        <a:bodyPr/>
        <a:lstStyle/>
        <a:p>
          <a:endParaRPr lang="en-US"/>
        </a:p>
      </dgm:t>
    </dgm:pt>
    <dgm:pt modelId="{2129F63E-C4B1-4FFF-8E58-DC6DC1F5B75E}">
      <dgm:prSet/>
      <dgm:spPr/>
      <dgm:t>
        <a:bodyPr/>
        <a:lstStyle/>
        <a:p>
          <a:r>
            <a:rPr lang="el-GR"/>
            <a:t>Περιαρθρίτιδα</a:t>
          </a:r>
          <a:endParaRPr lang="en-US"/>
        </a:p>
      </dgm:t>
    </dgm:pt>
    <dgm:pt modelId="{9C9C24AA-C18E-485B-97D8-F103DA1611B4}" type="parTrans" cxnId="{AF067BBA-6020-47EE-9FCC-D9945162FB66}">
      <dgm:prSet/>
      <dgm:spPr/>
      <dgm:t>
        <a:bodyPr/>
        <a:lstStyle/>
        <a:p>
          <a:endParaRPr lang="en-US"/>
        </a:p>
      </dgm:t>
    </dgm:pt>
    <dgm:pt modelId="{59355C90-A626-49B6-AACA-6BFCEE8F6092}" type="sibTrans" cxnId="{AF067BBA-6020-47EE-9FCC-D9945162FB66}">
      <dgm:prSet/>
      <dgm:spPr/>
      <dgm:t>
        <a:bodyPr/>
        <a:lstStyle/>
        <a:p>
          <a:endParaRPr lang="en-US"/>
        </a:p>
      </dgm:t>
    </dgm:pt>
    <dgm:pt modelId="{7E5B2404-C774-4B14-94E7-718F691A6E8A}">
      <dgm:prSet/>
      <dgm:spPr/>
      <dgm:t>
        <a:bodyPr/>
        <a:lstStyle/>
        <a:p>
          <a:r>
            <a:rPr lang="el-GR"/>
            <a:t>Ρήξεις</a:t>
          </a:r>
          <a:endParaRPr lang="en-US"/>
        </a:p>
      </dgm:t>
    </dgm:pt>
    <dgm:pt modelId="{54DF053D-5351-4154-996F-51F14B0D1487}" type="parTrans" cxnId="{4DF51231-0B4A-425E-B429-254C6F5C8E47}">
      <dgm:prSet/>
      <dgm:spPr/>
      <dgm:t>
        <a:bodyPr/>
        <a:lstStyle/>
        <a:p>
          <a:endParaRPr lang="en-US"/>
        </a:p>
      </dgm:t>
    </dgm:pt>
    <dgm:pt modelId="{1F9FA3E9-0DE8-4C67-A4FE-68EE887B1E03}" type="sibTrans" cxnId="{4DF51231-0B4A-425E-B429-254C6F5C8E47}">
      <dgm:prSet/>
      <dgm:spPr/>
      <dgm:t>
        <a:bodyPr/>
        <a:lstStyle/>
        <a:p>
          <a:endParaRPr lang="en-US"/>
        </a:p>
      </dgm:t>
    </dgm:pt>
    <dgm:pt modelId="{B3B650A8-5DCA-4A1D-80B9-7DDFB2371C53}">
      <dgm:prSet/>
      <dgm:spPr/>
      <dgm:t>
        <a:bodyPr/>
        <a:lstStyle/>
        <a:p>
          <a:r>
            <a:rPr lang="el-GR"/>
            <a:t>ΥΛΙΚΑ ΟΣΤΕΟΣΥΝΘΕΣΗΣ</a:t>
          </a:r>
          <a:endParaRPr lang="en-US"/>
        </a:p>
      </dgm:t>
    </dgm:pt>
    <dgm:pt modelId="{D79D4A13-99AB-4971-B0E2-00F6FF737365}" type="parTrans" cxnId="{536B7B11-D73E-4DDE-9A30-8B14B76D2FEE}">
      <dgm:prSet/>
      <dgm:spPr/>
      <dgm:t>
        <a:bodyPr/>
        <a:lstStyle/>
        <a:p>
          <a:endParaRPr lang="en-US"/>
        </a:p>
      </dgm:t>
    </dgm:pt>
    <dgm:pt modelId="{88941C3F-1F51-4861-8DF1-0C7C99370E09}" type="sibTrans" cxnId="{536B7B11-D73E-4DDE-9A30-8B14B76D2FEE}">
      <dgm:prSet/>
      <dgm:spPr/>
      <dgm:t>
        <a:bodyPr/>
        <a:lstStyle/>
        <a:p>
          <a:endParaRPr lang="en-US"/>
        </a:p>
      </dgm:t>
    </dgm:pt>
    <dgm:pt modelId="{9EA53239-D347-4382-87C3-05EB6A0B3BC7}">
      <dgm:prSet/>
      <dgm:spPr/>
      <dgm:t>
        <a:bodyPr/>
        <a:lstStyle/>
        <a:p>
          <a:r>
            <a:rPr lang="el-GR"/>
            <a:t>ΥΠΑΙΣΘΗΣΙΕΣ</a:t>
          </a:r>
          <a:endParaRPr lang="en-US"/>
        </a:p>
      </dgm:t>
    </dgm:pt>
    <dgm:pt modelId="{B0CCDB23-7279-4DED-BCC0-2C874264D8C0}" type="parTrans" cxnId="{FAC0B25D-BC67-45D4-A040-D4FD588E8137}">
      <dgm:prSet/>
      <dgm:spPr/>
      <dgm:t>
        <a:bodyPr/>
        <a:lstStyle/>
        <a:p>
          <a:endParaRPr lang="en-US"/>
        </a:p>
      </dgm:t>
    </dgm:pt>
    <dgm:pt modelId="{5CB72C4F-456E-4973-920A-72B00089639D}" type="sibTrans" cxnId="{FAC0B25D-BC67-45D4-A040-D4FD588E8137}">
      <dgm:prSet/>
      <dgm:spPr/>
      <dgm:t>
        <a:bodyPr/>
        <a:lstStyle/>
        <a:p>
          <a:endParaRPr lang="en-US"/>
        </a:p>
      </dgm:t>
    </dgm:pt>
    <dgm:pt modelId="{45BC2E26-0F2B-4938-BAAC-38A488BA7D8A}" type="pres">
      <dgm:prSet presAssocID="{FDED79E2-8854-4691-BD6B-F95B160D172A}" presName="diagram" presStyleCnt="0">
        <dgm:presLayoutVars>
          <dgm:dir/>
          <dgm:resizeHandles val="exact"/>
        </dgm:presLayoutVars>
      </dgm:prSet>
      <dgm:spPr/>
    </dgm:pt>
    <dgm:pt modelId="{D6749D22-996B-4E85-80BC-6EF51ECC74F2}" type="pres">
      <dgm:prSet presAssocID="{5B5C659B-E9AE-45FE-9851-068C04DAD779}" presName="node" presStyleLbl="node1" presStyleIdx="0" presStyleCnt="12">
        <dgm:presLayoutVars>
          <dgm:bulletEnabled val="1"/>
        </dgm:presLayoutVars>
      </dgm:prSet>
      <dgm:spPr/>
    </dgm:pt>
    <dgm:pt modelId="{2A6F5F01-AAC2-46E5-84F0-4BE78EE71611}" type="pres">
      <dgm:prSet presAssocID="{D1EA224B-A9CF-4B55-8CFB-084CAEB7FFDA}" presName="sibTrans" presStyleCnt="0"/>
      <dgm:spPr/>
    </dgm:pt>
    <dgm:pt modelId="{579FF258-7E1A-4188-A734-B7A1BCCBC213}" type="pres">
      <dgm:prSet presAssocID="{4C584256-1261-45B9-A03A-57A37CCD348B}" presName="node" presStyleLbl="node1" presStyleIdx="1" presStyleCnt="12">
        <dgm:presLayoutVars>
          <dgm:bulletEnabled val="1"/>
        </dgm:presLayoutVars>
      </dgm:prSet>
      <dgm:spPr/>
    </dgm:pt>
    <dgm:pt modelId="{FA70A3ED-9D44-46F2-88CE-89C3D9B5119B}" type="pres">
      <dgm:prSet presAssocID="{27FD1895-76F8-4187-9967-251490DF45E7}" presName="sibTrans" presStyleCnt="0"/>
      <dgm:spPr/>
    </dgm:pt>
    <dgm:pt modelId="{BB9BF1D6-039F-415C-A141-4BA51C5AE4DA}" type="pres">
      <dgm:prSet presAssocID="{BDB5D50E-E7D4-4B4B-B719-7364C4E76D57}" presName="node" presStyleLbl="node1" presStyleIdx="2" presStyleCnt="12">
        <dgm:presLayoutVars>
          <dgm:bulletEnabled val="1"/>
        </dgm:presLayoutVars>
      </dgm:prSet>
      <dgm:spPr/>
    </dgm:pt>
    <dgm:pt modelId="{477C0E0A-AC7C-406B-B0DA-6A38BBB75847}" type="pres">
      <dgm:prSet presAssocID="{E61BF4E8-9D53-435F-8569-DEE36B607EBB}" presName="sibTrans" presStyleCnt="0"/>
      <dgm:spPr/>
    </dgm:pt>
    <dgm:pt modelId="{578A1D02-76AB-4734-A9FA-AA8AF9491B76}" type="pres">
      <dgm:prSet presAssocID="{3052D8CB-7A70-4774-B833-0A4AD5CCC74F}" presName="node" presStyleLbl="node1" presStyleIdx="3" presStyleCnt="12">
        <dgm:presLayoutVars>
          <dgm:bulletEnabled val="1"/>
        </dgm:presLayoutVars>
      </dgm:prSet>
      <dgm:spPr/>
    </dgm:pt>
    <dgm:pt modelId="{5A902A0C-3CEE-487F-ABA7-2855D4E7E97C}" type="pres">
      <dgm:prSet presAssocID="{C03A9CD6-C10F-43D7-8007-9CDCCE04B017}" presName="sibTrans" presStyleCnt="0"/>
      <dgm:spPr/>
    </dgm:pt>
    <dgm:pt modelId="{48D64C59-2590-4595-AD10-D5A731FA96DB}" type="pres">
      <dgm:prSet presAssocID="{60022BBC-9007-465C-8A5D-AA9D7E9E7CC5}" presName="node" presStyleLbl="node1" presStyleIdx="4" presStyleCnt="12">
        <dgm:presLayoutVars>
          <dgm:bulletEnabled val="1"/>
        </dgm:presLayoutVars>
      </dgm:prSet>
      <dgm:spPr/>
    </dgm:pt>
    <dgm:pt modelId="{9B280368-3507-4C3C-89F7-932AB2241D92}" type="pres">
      <dgm:prSet presAssocID="{9968C4EC-96AB-4D42-89C8-90C0720AD692}" presName="sibTrans" presStyleCnt="0"/>
      <dgm:spPr/>
    </dgm:pt>
    <dgm:pt modelId="{771914D0-8017-4046-BBC1-B87E317292EA}" type="pres">
      <dgm:prSet presAssocID="{FBCD52A5-BECA-4F6A-9746-40A8FD42C4AF}" presName="node" presStyleLbl="node1" presStyleIdx="5" presStyleCnt="12">
        <dgm:presLayoutVars>
          <dgm:bulletEnabled val="1"/>
        </dgm:presLayoutVars>
      </dgm:prSet>
      <dgm:spPr/>
    </dgm:pt>
    <dgm:pt modelId="{F5DC15FA-598F-40DB-87E0-DD136B680D27}" type="pres">
      <dgm:prSet presAssocID="{B2C7EE0D-B134-4576-8436-14929FBDDF7C}" presName="sibTrans" presStyleCnt="0"/>
      <dgm:spPr/>
    </dgm:pt>
    <dgm:pt modelId="{0D074144-28AA-4FB7-A1A3-470F82E52220}" type="pres">
      <dgm:prSet presAssocID="{6A696C93-222B-48FD-A210-4518DE953DC7}" presName="node" presStyleLbl="node1" presStyleIdx="6" presStyleCnt="12">
        <dgm:presLayoutVars>
          <dgm:bulletEnabled val="1"/>
        </dgm:presLayoutVars>
      </dgm:prSet>
      <dgm:spPr/>
    </dgm:pt>
    <dgm:pt modelId="{145F3DB7-2BD4-425E-80F9-C03B8E8E5317}" type="pres">
      <dgm:prSet presAssocID="{752ECD7B-8CBD-491E-88BC-80CCC16E58B6}" presName="sibTrans" presStyleCnt="0"/>
      <dgm:spPr/>
    </dgm:pt>
    <dgm:pt modelId="{8CF664DC-E9F7-4C36-B866-EB5CB96A69E1}" type="pres">
      <dgm:prSet presAssocID="{9E633DC9-0588-46AD-9A42-B6B808993A9C}" presName="node" presStyleLbl="node1" presStyleIdx="7" presStyleCnt="12">
        <dgm:presLayoutVars>
          <dgm:bulletEnabled val="1"/>
        </dgm:presLayoutVars>
      </dgm:prSet>
      <dgm:spPr/>
    </dgm:pt>
    <dgm:pt modelId="{71C6F90D-A0F4-4B2C-91E8-06EE6B077DAD}" type="pres">
      <dgm:prSet presAssocID="{04DADE16-BAA4-44F6-A857-D9442193C6A7}" presName="sibTrans" presStyleCnt="0"/>
      <dgm:spPr/>
    </dgm:pt>
    <dgm:pt modelId="{883B8326-BE4F-4B5C-BEC0-71048D289253}" type="pres">
      <dgm:prSet presAssocID="{2129F63E-C4B1-4FFF-8E58-DC6DC1F5B75E}" presName="node" presStyleLbl="node1" presStyleIdx="8" presStyleCnt="12">
        <dgm:presLayoutVars>
          <dgm:bulletEnabled val="1"/>
        </dgm:presLayoutVars>
      </dgm:prSet>
      <dgm:spPr/>
    </dgm:pt>
    <dgm:pt modelId="{2671B555-5735-4F41-A2BC-25000A23FF89}" type="pres">
      <dgm:prSet presAssocID="{59355C90-A626-49B6-AACA-6BFCEE8F6092}" presName="sibTrans" presStyleCnt="0"/>
      <dgm:spPr/>
    </dgm:pt>
    <dgm:pt modelId="{56D0BB84-FF7B-4868-9C74-C31DEF5D34EE}" type="pres">
      <dgm:prSet presAssocID="{7E5B2404-C774-4B14-94E7-718F691A6E8A}" presName="node" presStyleLbl="node1" presStyleIdx="9" presStyleCnt="12">
        <dgm:presLayoutVars>
          <dgm:bulletEnabled val="1"/>
        </dgm:presLayoutVars>
      </dgm:prSet>
      <dgm:spPr/>
    </dgm:pt>
    <dgm:pt modelId="{32A966E3-F1B9-48FE-BCF4-BD6D5B8D6766}" type="pres">
      <dgm:prSet presAssocID="{1F9FA3E9-0DE8-4C67-A4FE-68EE887B1E03}" presName="sibTrans" presStyleCnt="0"/>
      <dgm:spPr/>
    </dgm:pt>
    <dgm:pt modelId="{876D4FF0-51B7-4133-8780-8A275453336C}" type="pres">
      <dgm:prSet presAssocID="{B3B650A8-5DCA-4A1D-80B9-7DDFB2371C53}" presName="node" presStyleLbl="node1" presStyleIdx="10" presStyleCnt="12">
        <dgm:presLayoutVars>
          <dgm:bulletEnabled val="1"/>
        </dgm:presLayoutVars>
      </dgm:prSet>
      <dgm:spPr/>
    </dgm:pt>
    <dgm:pt modelId="{1E743B07-179A-4628-9F04-43DC27BBA5E1}" type="pres">
      <dgm:prSet presAssocID="{88941C3F-1F51-4861-8DF1-0C7C99370E09}" presName="sibTrans" presStyleCnt="0"/>
      <dgm:spPr/>
    </dgm:pt>
    <dgm:pt modelId="{610C0AE7-5AF8-42D5-951D-8C05D2C23A6D}" type="pres">
      <dgm:prSet presAssocID="{9EA53239-D347-4382-87C3-05EB6A0B3BC7}" presName="node" presStyleLbl="node1" presStyleIdx="11" presStyleCnt="12">
        <dgm:presLayoutVars>
          <dgm:bulletEnabled val="1"/>
        </dgm:presLayoutVars>
      </dgm:prSet>
      <dgm:spPr/>
    </dgm:pt>
  </dgm:ptLst>
  <dgm:cxnLst>
    <dgm:cxn modelId="{1AEA9806-6F6F-4746-B2FD-FF2F2119C222}" type="presOf" srcId="{FDED79E2-8854-4691-BD6B-F95B160D172A}" destId="{45BC2E26-0F2B-4938-BAAC-38A488BA7D8A}" srcOrd="0" destOrd="0" presId="urn:microsoft.com/office/officeart/2005/8/layout/default"/>
    <dgm:cxn modelId="{C410110C-3270-4518-B384-32BA1173AB2F}" type="presOf" srcId="{60022BBC-9007-465C-8A5D-AA9D7E9E7CC5}" destId="{48D64C59-2590-4595-AD10-D5A731FA96DB}" srcOrd="0" destOrd="0" presId="urn:microsoft.com/office/officeart/2005/8/layout/default"/>
    <dgm:cxn modelId="{536B7B11-D73E-4DDE-9A30-8B14B76D2FEE}" srcId="{FDED79E2-8854-4691-BD6B-F95B160D172A}" destId="{B3B650A8-5DCA-4A1D-80B9-7DDFB2371C53}" srcOrd="10" destOrd="0" parTransId="{D79D4A13-99AB-4971-B0E2-00F6FF737365}" sibTransId="{88941C3F-1F51-4861-8DF1-0C7C99370E09}"/>
    <dgm:cxn modelId="{DD314216-E326-45FA-952E-EF24C69AD06F}" srcId="{FDED79E2-8854-4691-BD6B-F95B160D172A}" destId="{9E633DC9-0588-46AD-9A42-B6B808993A9C}" srcOrd="7" destOrd="0" parTransId="{D64377EE-2B20-439A-BF54-97CC6234EDDC}" sibTransId="{04DADE16-BAA4-44F6-A857-D9442193C6A7}"/>
    <dgm:cxn modelId="{2E349817-450E-4148-9D10-79B5CBF45016}" type="presOf" srcId="{9E633DC9-0588-46AD-9A42-B6B808993A9C}" destId="{8CF664DC-E9F7-4C36-B866-EB5CB96A69E1}" srcOrd="0" destOrd="0" presId="urn:microsoft.com/office/officeart/2005/8/layout/default"/>
    <dgm:cxn modelId="{F3D31C1F-FCA5-4A36-9CD9-AF3A2316F5F8}" srcId="{FDED79E2-8854-4691-BD6B-F95B160D172A}" destId="{5B5C659B-E9AE-45FE-9851-068C04DAD779}" srcOrd="0" destOrd="0" parTransId="{67241CB5-EBDE-4D68-A1CF-9D3EB8F34A89}" sibTransId="{D1EA224B-A9CF-4B55-8CFB-084CAEB7FFDA}"/>
    <dgm:cxn modelId="{A7B3DA1F-8F96-4C02-89C8-8D9618D4457D}" type="presOf" srcId="{2129F63E-C4B1-4FFF-8E58-DC6DC1F5B75E}" destId="{883B8326-BE4F-4B5C-BEC0-71048D289253}" srcOrd="0" destOrd="0" presId="urn:microsoft.com/office/officeart/2005/8/layout/default"/>
    <dgm:cxn modelId="{08F4B421-3A0E-4929-8BA7-4AE85A69ED29}" srcId="{FDED79E2-8854-4691-BD6B-F95B160D172A}" destId="{FBCD52A5-BECA-4F6A-9746-40A8FD42C4AF}" srcOrd="5" destOrd="0" parTransId="{EB1E8449-4AEF-419D-AFBB-91C0AC656FD0}" sibTransId="{B2C7EE0D-B134-4576-8436-14929FBDDF7C}"/>
    <dgm:cxn modelId="{4DF51231-0B4A-425E-B429-254C6F5C8E47}" srcId="{FDED79E2-8854-4691-BD6B-F95B160D172A}" destId="{7E5B2404-C774-4B14-94E7-718F691A6E8A}" srcOrd="9" destOrd="0" parTransId="{54DF053D-5351-4154-996F-51F14B0D1487}" sibTransId="{1F9FA3E9-0DE8-4C67-A4FE-68EE887B1E03}"/>
    <dgm:cxn modelId="{FAC0B25D-BC67-45D4-A040-D4FD588E8137}" srcId="{FDED79E2-8854-4691-BD6B-F95B160D172A}" destId="{9EA53239-D347-4382-87C3-05EB6A0B3BC7}" srcOrd="11" destOrd="0" parTransId="{B0CCDB23-7279-4DED-BCC0-2C874264D8C0}" sibTransId="{5CB72C4F-456E-4973-920A-72B00089639D}"/>
    <dgm:cxn modelId="{1A0F6056-C95A-4FFD-8CCF-4A70551B5D9A}" srcId="{FDED79E2-8854-4691-BD6B-F95B160D172A}" destId="{BDB5D50E-E7D4-4B4B-B719-7364C4E76D57}" srcOrd="2" destOrd="0" parTransId="{F5AA6183-7C6A-40B9-ABDE-157F03AA448A}" sibTransId="{E61BF4E8-9D53-435F-8569-DEE36B607EBB}"/>
    <dgm:cxn modelId="{AA81137B-71BE-4FDE-8CB2-CD1DC5039973}" srcId="{FDED79E2-8854-4691-BD6B-F95B160D172A}" destId="{6A696C93-222B-48FD-A210-4518DE953DC7}" srcOrd="6" destOrd="0" parTransId="{9B42DE72-0F88-42BC-A6AF-923A5EC4FEE3}" sibTransId="{752ECD7B-8CBD-491E-88BC-80CCC16E58B6}"/>
    <dgm:cxn modelId="{BAC2567B-DA23-4335-91A1-D5C8A44FE833}" srcId="{FDED79E2-8854-4691-BD6B-F95B160D172A}" destId="{60022BBC-9007-465C-8A5D-AA9D7E9E7CC5}" srcOrd="4" destOrd="0" parTransId="{D9BC0432-5217-4E24-9257-8D1017C82D3A}" sibTransId="{9968C4EC-96AB-4D42-89C8-90C0720AD692}"/>
    <dgm:cxn modelId="{3BED4D92-3C97-4801-AD56-3C69515A9ADA}" type="presOf" srcId="{6A696C93-222B-48FD-A210-4518DE953DC7}" destId="{0D074144-28AA-4FB7-A1A3-470F82E52220}" srcOrd="0" destOrd="0" presId="urn:microsoft.com/office/officeart/2005/8/layout/default"/>
    <dgm:cxn modelId="{FE9619A5-DDE2-42C1-940F-48408A0B5363}" type="presOf" srcId="{3052D8CB-7A70-4774-B833-0A4AD5CCC74F}" destId="{578A1D02-76AB-4734-A9FA-AA8AF9491B76}" srcOrd="0" destOrd="0" presId="urn:microsoft.com/office/officeart/2005/8/layout/default"/>
    <dgm:cxn modelId="{12A05BAC-B84F-491A-AD79-17CA9051E6DA}" srcId="{FDED79E2-8854-4691-BD6B-F95B160D172A}" destId="{3052D8CB-7A70-4774-B833-0A4AD5CCC74F}" srcOrd="3" destOrd="0" parTransId="{880394C7-3A0C-4F2E-9FFA-1E636B760256}" sibTransId="{C03A9CD6-C10F-43D7-8007-9CDCCE04B017}"/>
    <dgm:cxn modelId="{970449AC-49DB-4260-8E7E-A5563FAD0557}" type="presOf" srcId="{5B5C659B-E9AE-45FE-9851-068C04DAD779}" destId="{D6749D22-996B-4E85-80BC-6EF51ECC74F2}" srcOrd="0" destOrd="0" presId="urn:microsoft.com/office/officeart/2005/8/layout/default"/>
    <dgm:cxn modelId="{AF067BBA-6020-47EE-9FCC-D9945162FB66}" srcId="{FDED79E2-8854-4691-BD6B-F95B160D172A}" destId="{2129F63E-C4B1-4FFF-8E58-DC6DC1F5B75E}" srcOrd="8" destOrd="0" parTransId="{9C9C24AA-C18E-485B-97D8-F103DA1611B4}" sibTransId="{59355C90-A626-49B6-AACA-6BFCEE8F6092}"/>
    <dgm:cxn modelId="{746329BE-E989-4D8A-8567-AC258C32EDD1}" type="presOf" srcId="{4C584256-1261-45B9-A03A-57A37CCD348B}" destId="{579FF258-7E1A-4188-A734-B7A1BCCBC213}" srcOrd="0" destOrd="0" presId="urn:microsoft.com/office/officeart/2005/8/layout/default"/>
    <dgm:cxn modelId="{0EF7CBCA-BF86-4455-9EF9-FA7E63DAB228}" type="presOf" srcId="{B3B650A8-5DCA-4A1D-80B9-7DDFB2371C53}" destId="{876D4FF0-51B7-4133-8780-8A275453336C}" srcOrd="0" destOrd="0" presId="urn:microsoft.com/office/officeart/2005/8/layout/default"/>
    <dgm:cxn modelId="{3372D5D1-EA54-42CE-BEA9-A90905AD3A50}" type="presOf" srcId="{FBCD52A5-BECA-4F6A-9746-40A8FD42C4AF}" destId="{771914D0-8017-4046-BBC1-B87E317292EA}" srcOrd="0" destOrd="0" presId="urn:microsoft.com/office/officeart/2005/8/layout/default"/>
    <dgm:cxn modelId="{0E6042D7-65DC-4E20-9BA8-7582021B03C6}" type="presOf" srcId="{9EA53239-D347-4382-87C3-05EB6A0B3BC7}" destId="{610C0AE7-5AF8-42D5-951D-8C05D2C23A6D}" srcOrd="0" destOrd="0" presId="urn:microsoft.com/office/officeart/2005/8/layout/default"/>
    <dgm:cxn modelId="{697703ED-9672-4EF9-A6FA-6B000628A376}" type="presOf" srcId="{BDB5D50E-E7D4-4B4B-B719-7364C4E76D57}" destId="{BB9BF1D6-039F-415C-A141-4BA51C5AE4DA}" srcOrd="0" destOrd="0" presId="urn:microsoft.com/office/officeart/2005/8/layout/default"/>
    <dgm:cxn modelId="{1BA3FEF1-401B-47F3-B3ED-23D1A33B12BD}" srcId="{FDED79E2-8854-4691-BD6B-F95B160D172A}" destId="{4C584256-1261-45B9-A03A-57A37CCD348B}" srcOrd="1" destOrd="0" parTransId="{E54FAD19-33B2-4E6B-8851-A1FF3D51F2F1}" sibTransId="{27FD1895-76F8-4187-9967-251490DF45E7}"/>
    <dgm:cxn modelId="{C6E77CF4-0CFC-45A7-97AE-2342FA854AAE}" type="presOf" srcId="{7E5B2404-C774-4B14-94E7-718F691A6E8A}" destId="{56D0BB84-FF7B-4868-9C74-C31DEF5D34EE}" srcOrd="0" destOrd="0" presId="urn:microsoft.com/office/officeart/2005/8/layout/default"/>
    <dgm:cxn modelId="{C46F7304-8D30-4FA4-9EB5-D898AFF42576}" type="presParOf" srcId="{45BC2E26-0F2B-4938-BAAC-38A488BA7D8A}" destId="{D6749D22-996B-4E85-80BC-6EF51ECC74F2}" srcOrd="0" destOrd="0" presId="urn:microsoft.com/office/officeart/2005/8/layout/default"/>
    <dgm:cxn modelId="{3A03D559-7B78-431B-9E5B-2AC3319EF7BA}" type="presParOf" srcId="{45BC2E26-0F2B-4938-BAAC-38A488BA7D8A}" destId="{2A6F5F01-AAC2-46E5-84F0-4BE78EE71611}" srcOrd="1" destOrd="0" presId="urn:microsoft.com/office/officeart/2005/8/layout/default"/>
    <dgm:cxn modelId="{AFC19491-FB4B-4EEE-9005-1480CD72D21B}" type="presParOf" srcId="{45BC2E26-0F2B-4938-BAAC-38A488BA7D8A}" destId="{579FF258-7E1A-4188-A734-B7A1BCCBC213}" srcOrd="2" destOrd="0" presId="urn:microsoft.com/office/officeart/2005/8/layout/default"/>
    <dgm:cxn modelId="{513C7092-9D30-4FEC-AD86-9706B7466D6C}" type="presParOf" srcId="{45BC2E26-0F2B-4938-BAAC-38A488BA7D8A}" destId="{FA70A3ED-9D44-46F2-88CE-89C3D9B5119B}" srcOrd="3" destOrd="0" presId="urn:microsoft.com/office/officeart/2005/8/layout/default"/>
    <dgm:cxn modelId="{4EADC39F-F459-4C60-A1B2-08DF23619874}" type="presParOf" srcId="{45BC2E26-0F2B-4938-BAAC-38A488BA7D8A}" destId="{BB9BF1D6-039F-415C-A141-4BA51C5AE4DA}" srcOrd="4" destOrd="0" presId="urn:microsoft.com/office/officeart/2005/8/layout/default"/>
    <dgm:cxn modelId="{0739F8B6-4A84-4C2C-BBBA-0DFCDFC1971D}" type="presParOf" srcId="{45BC2E26-0F2B-4938-BAAC-38A488BA7D8A}" destId="{477C0E0A-AC7C-406B-B0DA-6A38BBB75847}" srcOrd="5" destOrd="0" presId="urn:microsoft.com/office/officeart/2005/8/layout/default"/>
    <dgm:cxn modelId="{A8C9F6BF-D16C-4A50-A82A-75108B17EEB9}" type="presParOf" srcId="{45BC2E26-0F2B-4938-BAAC-38A488BA7D8A}" destId="{578A1D02-76AB-4734-A9FA-AA8AF9491B76}" srcOrd="6" destOrd="0" presId="urn:microsoft.com/office/officeart/2005/8/layout/default"/>
    <dgm:cxn modelId="{21E6F888-5789-48F1-A8C4-31227D08ED50}" type="presParOf" srcId="{45BC2E26-0F2B-4938-BAAC-38A488BA7D8A}" destId="{5A902A0C-3CEE-487F-ABA7-2855D4E7E97C}" srcOrd="7" destOrd="0" presId="urn:microsoft.com/office/officeart/2005/8/layout/default"/>
    <dgm:cxn modelId="{DE47D459-9BD4-4454-A02C-3D2B43BAE6F2}" type="presParOf" srcId="{45BC2E26-0F2B-4938-BAAC-38A488BA7D8A}" destId="{48D64C59-2590-4595-AD10-D5A731FA96DB}" srcOrd="8" destOrd="0" presId="urn:microsoft.com/office/officeart/2005/8/layout/default"/>
    <dgm:cxn modelId="{74EB7A23-5C37-49ED-93BF-4339915D3452}" type="presParOf" srcId="{45BC2E26-0F2B-4938-BAAC-38A488BA7D8A}" destId="{9B280368-3507-4C3C-89F7-932AB2241D92}" srcOrd="9" destOrd="0" presId="urn:microsoft.com/office/officeart/2005/8/layout/default"/>
    <dgm:cxn modelId="{A1187998-2E94-4AF1-8523-50DF121934DB}" type="presParOf" srcId="{45BC2E26-0F2B-4938-BAAC-38A488BA7D8A}" destId="{771914D0-8017-4046-BBC1-B87E317292EA}" srcOrd="10" destOrd="0" presId="urn:microsoft.com/office/officeart/2005/8/layout/default"/>
    <dgm:cxn modelId="{F79A664D-B491-4FF3-A187-684EE7FCD641}" type="presParOf" srcId="{45BC2E26-0F2B-4938-BAAC-38A488BA7D8A}" destId="{F5DC15FA-598F-40DB-87E0-DD136B680D27}" srcOrd="11" destOrd="0" presId="urn:microsoft.com/office/officeart/2005/8/layout/default"/>
    <dgm:cxn modelId="{6BC8EC4F-339E-4037-92BF-51CF7BFE1649}" type="presParOf" srcId="{45BC2E26-0F2B-4938-BAAC-38A488BA7D8A}" destId="{0D074144-28AA-4FB7-A1A3-470F82E52220}" srcOrd="12" destOrd="0" presId="urn:microsoft.com/office/officeart/2005/8/layout/default"/>
    <dgm:cxn modelId="{7CA44D46-7736-49A6-ACCC-BC04A2898763}" type="presParOf" srcId="{45BC2E26-0F2B-4938-BAAC-38A488BA7D8A}" destId="{145F3DB7-2BD4-425E-80F9-C03B8E8E5317}" srcOrd="13" destOrd="0" presId="urn:microsoft.com/office/officeart/2005/8/layout/default"/>
    <dgm:cxn modelId="{7F7FA569-9FA5-4175-BA0C-6A1075ECBC60}" type="presParOf" srcId="{45BC2E26-0F2B-4938-BAAC-38A488BA7D8A}" destId="{8CF664DC-E9F7-4C36-B866-EB5CB96A69E1}" srcOrd="14" destOrd="0" presId="urn:microsoft.com/office/officeart/2005/8/layout/default"/>
    <dgm:cxn modelId="{83D07101-2CAD-40C9-B863-F6BFC03BCAB5}" type="presParOf" srcId="{45BC2E26-0F2B-4938-BAAC-38A488BA7D8A}" destId="{71C6F90D-A0F4-4B2C-91E8-06EE6B077DAD}" srcOrd="15" destOrd="0" presId="urn:microsoft.com/office/officeart/2005/8/layout/default"/>
    <dgm:cxn modelId="{08AF0080-7248-4090-93B1-448295A41E3C}" type="presParOf" srcId="{45BC2E26-0F2B-4938-BAAC-38A488BA7D8A}" destId="{883B8326-BE4F-4B5C-BEC0-71048D289253}" srcOrd="16" destOrd="0" presId="urn:microsoft.com/office/officeart/2005/8/layout/default"/>
    <dgm:cxn modelId="{FC3828BF-9F2D-44DE-808F-89163CDD5BFD}" type="presParOf" srcId="{45BC2E26-0F2B-4938-BAAC-38A488BA7D8A}" destId="{2671B555-5735-4F41-A2BC-25000A23FF89}" srcOrd="17" destOrd="0" presId="urn:microsoft.com/office/officeart/2005/8/layout/default"/>
    <dgm:cxn modelId="{62416568-3238-4F87-91CB-87C8E4F8D7F9}" type="presParOf" srcId="{45BC2E26-0F2B-4938-BAAC-38A488BA7D8A}" destId="{56D0BB84-FF7B-4868-9C74-C31DEF5D34EE}" srcOrd="18" destOrd="0" presId="urn:microsoft.com/office/officeart/2005/8/layout/default"/>
    <dgm:cxn modelId="{CA9592B5-FECC-4866-B552-1A0B7BB88C5D}" type="presParOf" srcId="{45BC2E26-0F2B-4938-BAAC-38A488BA7D8A}" destId="{32A966E3-F1B9-48FE-BCF4-BD6D5B8D6766}" srcOrd="19" destOrd="0" presId="urn:microsoft.com/office/officeart/2005/8/layout/default"/>
    <dgm:cxn modelId="{3A4312A6-F823-4906-A4B9-E4558567E392}" type="presParOf" srcId="{45BC2E26-0F2B-4938-BAAC-38A488BA7D8A}" destId="{876D4FF0-51B7-4133-8780-8A275453336C}" srcOrd="20" destOrd="0" presId="urn:microsoft.com/office/officeart/2005/8/layout/default"/>
    <dgm:cxn modelId="{77C7E70F-EAC8-453B-8239-2F83B6D288C6}" type="presParOf" srcId="{45BC2E26-0F2B-4938-BAAC-38A488BA7D8A}" destId="{1E743B07-179A-4628-9F04-43DC27BBA5E1}" srcOrd="21" destOrd="0" presId="urn:microsoft.com/office/officeart/2005/8/layout/default"/>
    <dgm:cxn modelId="{A505400A-3F85-461A-B62A-763BDDBCD1D2}" type="presParOf" srcId="{45BC2E26-0F2B-4938-BAAC-38A488BA7D8A}" destId="{610C0AE7-5AF8-42D5-951D-8C05D2C23A6D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F8D644-B883-4E82-A465-80F88CD5989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2A0F34F-D35D-4689-92E5-15CF143500B5}">
      <dgm:prSet/>
      <dgm:spPr/>
      <dgm:t>
        <a:bodyPr/>
        <a:lstStyle/>
        <a:p>
          <a:r>
            <a:rPr lang="el-GR"/>
            <a:t>Καρκίνος</a:t>
          </a:r>
          <a:endParaRPr lang="en-US"/>
        </a:p>
      </dgm:t>
    </dgm:pt>
    <dgm:pt modelId="{22A5163F-C02C-4DAE-91F2-A3EC62175F8D}" type="parTrans" cxnId="{B6020B86-B44B-457C-9CA3-CBE35C1BC0D3}">
      <dgm:prSet/>
      <dgm:spPr/>
      <dgm:t>
        <a:bodyPr/>
        <a:lstStyle/>
        <a:p>
          <a:endParaRPr lang="en-US"/>
        </a:p>
      </dgm:t>
    </dgm:pt>
    <dgm:pt modelId="{62914383-B1C0-40F2-A0C0-2C2D2F6D355C}" type="sibTrans" cxnId="{B6020B86-B44B-457C-9CA3-CBE35C1BC0D3}">
      <dgm:prSet/>
      <dgm:spPr/>
      <dgm:t>
        <a:bodyPr/>
        <a:lstStyle/>
        <a:p>
          <a:endParaRPr lang="en-US"/>
        </a:p>
      </dgm:t>
    </dgm:pt>
    <dgm:pt modelId="{4A44AB3D-7B37-4C1F-B113-8D928BB6ED8C}">
      <dgm:prSet/>
      <dgm:spPr/>
      <dgm:t>
        <a:bodyPr/>
        <a:lstStyle/>
        <a:p>
          <a:r>
            <a:rPr lang="el-GR"/>
            <a:t>Φυματίωση</a:t>
          </a:r>
          <a:endParaRPr lang="en-US"/>
        </a:p>
      </dgm:t>
    </dgm:pt>
    <dgm:pt modelId="{AE02D158-E72F-4B32-B3DB-F82A02A609E4}" type="parTrans" cxnId="{A44BF696-8F66-45DD-9A74-8AAD3DA09A43}">
      <dgm:prSet/>
      <dgm:spPr/>
      <dgm:t>
        <a:bodyPr/>
        <a:lstStyle/>
        <a:p>
          <a:endParaRPr lang="en-US"/>
        </a:p>
      </dgm:t>
    </dgm:pt>
    <dgm:pt modelId="{233403AE-B3B5-411A-B463-F3340184A23E}" type="sibTrans" cxnId="{A44BF696-8F66-45DD-9A74-8AAD3DA09A43}">
      <dgm:prSet/>
      <dgm:spPr/>
      <dgm:t>
        <a:bodyPr/>
        <a:lstStyle/>
        <a:p>
          <a:endParaRPr lang="en-US"/>
        </a:p>
      </dgm:t>
    </dgm:pt>
    <dgm:pt modelId="{5ECED070-0C6A-40DA-858F-0B007670D8D3}">
      <dgm:prSet/>
      <dgm:spPr/>
      <dgm:t>
        <a:bodyPr/>
        <a:lstStyle/>
        <a:p>
          <a:r>
            <a:rPr lang="el-GR"/>
            <a:t>Θρομβώσεις</a:t>
          </a:r>
          <a:endParaRPr lang="en-US"/>
        </a:p>
      </dgm:t>
    </dgm:pt>
    <dgm:pt modelId="{2DBB36CF-4D4F-41F9-8BFA-A483E2C0157B}" type="parTrans" cxnId="{309A80B5-ECDB-492D-8220-A6CAAE91AD1E}">
      <dgm:prSet/>
      <dgm:spPr/>
      <dgm:t>
        <a:bodyPr/>
        <a:lstStyle/>
        <a:p>
          <a:endParaRPr lang="en-US"/>
        </a:p>
      </dgm:t>
    </dgm:pt>
    <dgm:pt modelId="{77DAA63B-C40F-4C00-8505-FB1D15718FAA}" type="sibTrans" cxnId="{309A80B5-ECDB-492D-8220-A6CAAE91AD1E}">
      <dgm:prSet/>
      <dgm:spPr/>
      <dgm:t>
        <a:bodyPr/>
        <a:lstStyle/>
        <a:p>
          <a:endParaRPr lang="en-US"/>
        </a:p>
      </dgm:t>
    </dgm:pt>
    <dgm:pt modelId="{903F6C40-4771-4ADC-A866-B6A10659BBD5}">
      <dgm:prSet/>
      <dgm:spPr/>
      <dgm:t>
        <a:bodyPr/>
        <a:lstStyle/>
        <a:p>
          <a:r>
            <a:rPr lang="el-GR"/>
            <a:t>Αιμορραγική προδιάθεση</a:t>
          </a:r>
          <a:endParaRPr lang="en-US"/>
        </a:p>
      </dgm:t>
    </dgm:pt>
    <dgm:pt modelId="{0CC5EB30-D23B-421B-9065-4671C40927A0}" type="parTrans" cxnId="{6EFBD233-ED33-41E5-9EC9-DF8D03928BDF}">
      <dgm:prSet/>
      <dgm:spPr/>
      <dgm:t>
        <a:bodyPr/>
        <a:lstStyle/>
        <a:p>
          <a:endParaRPr lang="en-US"/>
        </a:p>
      </dgm:t>
    </dgm:pt>
    <dgm:pt modelId="{EE8FA03C-7BEF-4087-A672-5952FDCDA28B}" type="sibTrans" cxnId="{6EFBD233-ED33-41E5-9EC9-DF8D03928BDF}">
      <dgm:prSet/>
      <dgm:spPr/>
      <dgm:t>
        <a:bodyPr/>
        <a:lstStyle/>
        <a:p>
          <a:endParaRPr lang="en-US"/>
        </a:p>
      </dgm:t>
    </dgm:pt>
    <dgm:pt modelId="{9BB88291-36CC-430A-9512-225EA155CAFD}">
      <dgm:prSet/>
      <dgm:spPr/>
      <dgm:t>
        <a:bodyPr/>
        <a:lstStyle/>
        <a:p>
          <a:r>
            <a:rPr lang="el-GR"/>
            <a:t>Ανοικτές πληγές</a:t>
          </a:r>
          <a:endParaRPr lang="en-US"/>
        </a:p>
      </dgm:t>
    </dgm:pt>
    <dgm:pt modelId="{604A36C9-6664-426B-AC56-0AB99522F39D}" type="parTrans" cxnId="{9D236D91-71A5-4214-854F-E287E33E2EB6}">
      <dgm:prSet/>
      <dgm:spPr/>
      <dgm:t>
        <a:bodyPr/>
        <a:lstStyle/>
        <a:p>
          <a:endParaRPr lang="en-US"/>
        </a:p>
      </dgm:t>
    </dgm:pt>
    <dgm:pt modelId="{F4F617F1-EA42-4E36-9D2E-5C00CE835AF0}" type="sibTrans" cxnId="{9D236D91-71A5-4214-854F-E287E33E2EB6}">
      <dgm:prSet/>
      <dgm:spPr/>
      <dgm:t>
        <a:bodyPr/>
        <a:lstStyle/>
        <a:p>
          <a:endParaRPr lang="en-US"/>
        </a:p>
      </dgm:t>
    </dgm:pt>
    <dgm:pt modelId="{57832356-8CDE-4D07-A901-710D1D80B02F}" type="pres">
      <dgm:prSet presAssocID="{EFF8D644-B883-4E82-A465-80F88CD59891}" presName="diagram" presStyleCnt="0">
        <dgm:presLayoutVars>
          <dgm:dir/>
          <dgm:resizeHandles val="exact"/>
        </dgm:presLayoutVars>
      </dgm:prSet>
      <dgm:spPr/>
    </dgm:pt>
    <dgm:pt modelId="{2C59D1D2-1977-469C-A82F-B9B94D01F45F}" type="pres">
      <dgm:prSet presAssocID="{A2A0F34F-D35D-4689-92E5-15CF143500B5}" presName="node" presStyleLbl="node1" presStyleIdx="0" presStyleCnt="5">
        <dgm:presLayoutVars>
          <dgm:bulletEnabled val="1"/>
        </dgm:presLayoutVars>
      </dgm:prSet>
      <dgm:spPr/>
    </dgm:pt>
    <dgm:pt modelId="{260881E8-6206-4A1F-A0DA-22D04CC0BE17}" type="pres">
      <dgm:prSet presAssocID="{62914383-B1C0-40F2-A0C0-2C2D2F6D355C}" presName="sibTrans" presStyleCnt="0"/>
      <dgm:spPr/>
    </dgm:pt>
    <dgm:pt modelId="{3F09337D-C879-4D4E-9DB1-31DBFDADD6DB}" type="pres">
      <dgm:prSet presAssocID="{4A44AB3D-7B37-4C1F-B113-8D928BB6ED8C}" presName="node" presStyleLbl="node1" presStyleIdx="1" presStyleCnt="5">
        <dgm:presLayoutVars>
          <dgm:bulletEnabled val="1"/>
        </dgm:presLayoutVars>
      </dgm:prSet>
      <dgm:spPr/>
    </dgm:pt>
    <dgm:pt modelId="{3B877503-56D1-4367-9595-A11FB0A07A47}" type="pres">
      <dgm:prSet presAssocID="{233403AE-B3B5-411A-B463-F3340184A23E}" presName="sibTrans" presStyleCnt="0"/>
      <dgm:spPr/>
    </dgm:pt>
    <dgm:pt modelId="{BE1F8E98-7582-4016-AE10-BF3E94158B35}" type="pres">
      <dgm:prSet presAssocID="{5ECED070-0C6A-40DA-858F-0B007670D8D3}" presName="node" presStyleLbl="node1" presStyleIdx="2" presStyleCnt="5">
        <dgm:presLayoutVars>
          <dgm:bulletEnabled val="1"/>
        </dgm:presLayoutVars>
      </dgm:prSet>
      <dgm:spPr/>
    </dgm:pt>
    <dgm:pt modelId="{05107DF5-3683-49CE-9FAF-BCB0D19E4611}" type="pres">
      <dgm:prSet presAssocID="{77DAA63B-C40F-4C00-8505-FB1D15718FAA}" presName="sibTrans" presStyleCnt="0"/>
      <dgm:spPr/>
    </dgm:pt>
    <dgm:pt modelId="{DBDA8DD8-FD41-4A3B-9B9F-B1379F3181B9}" type="pres">
      <dgm:prSet presAssocID="{903F6C40-4771-4ADC-A866-B6A10659BBD5}" presName="node" presStyleLbl="node1" presStyleIdx="3" presStyleCnt="5">
        <dgm:presLayoutVars>
          <dgm:bulletEnabled val="1"/>
        </dgm:presLayoutVars>
      </dgm:prSet>
      <dgm:spPr/>
    </dgm:pt>
    <dgm:pt modelId="{F61B12A6-796A-4935-B489-6813AE4E408E}" type="pres">
      <dgm:prSet presAssocID="{EE8FA03C-7BEF-4087-A672-5952FDCDA28B}" presName="sibTrans" presStyleCnt="0"/>
      <dgm:spPr/>
    </dgm:pt>
    <dgm:pt modelId="{D0F88C06-A8E1-4E2E-A2FE-0AC317E45906}" type="pres">
      <dgm:prSet presAssocID="{9BB88291-36CC-430A-9512-225EA155CAFD}" presName="node" presStyleLbl="node1" presStyleIdx="4" presStyleCnt="5">
        <dgm:presLayoutVars>
          <dgm:bulletEnabled val="1"/>
        </dgm:presLayoutVars>
      </dgm:prSet>
      <dgm:spPr/>
    </dgm:pt>
  </dgm:ptLst>
  <dgm:cxnLst>
    <dgm:cxn modelId="{2EA74907-5B05-4F9A-94E2-C7D0AC94A252}" type="presOf" srcId="{9BB88291-36CC-430A-9512-225EA155CAFD}" destId="{D0F88C06-A8E1-4E2E-A2FE-0AC317E45906}" srcOrd="0" destOrd="0" presId="urn:microsoft.com/office/officeart/2005/8/layout/default"/>
    <dgm:cxn modelId="{6EFBD233-ED33-41E5-9EC9-DF8D03928BDF}" srcId="{EFF8D644-B883-4E82-A465-80F88CD59891}" destId="{903F6C40-4771-4ADC-A866-B6A10659BBD5}" srcOrd="3" destOrd="0" parTransId="{0CC5EB30-D23B-421B-9065-4671C40927A0}" sibTransId="{EE8FA03C-7BEF-4087-A672-5952FDCDA28B}"/>
    <dgm:cxn modelId="{2A760C4D-2934-4637-9A72-5FCC2E792B4E}" type="presOf" srcId="{903F6C40-4771-4ADC-A866-B6A10659BBD5}" destId="{DBDA8DD8-FD41-4A3B-9B9F-B1379F3181B9}" srcOrd="0" destOrd="0" presId="urn:microsoft.com/office/officeart/2005/8/layout/default"/>
    <dgm:cxn modelId="{D04BAB79-57D4-4788-B2C0-0059660B553E}" type="presOf" srcId="{5ECED070-0C6A-40DA-858F-0B007670D8D3}" destId="{BE1F8E98-7582-4016-AE10-BF3E94158B35}" srcOrd="0" destOrd="0" presId="urn:microsoft.com/office/officeart/2005/8/layout/default"/>
    <dgm:cxn modelId="{B6020B86-B44B-457C-9CA3-CBE35C1BC0D3}" srcId="{EFF8D644-B883-4E82-A465-80F88CD59891}" destId="{A2A0F34F-D35D-4689-92E5-15CF143500B5}" srcOrd="0" destOrd="0" parTransId="{22A5163F-C02C-4DAE-91F2-A3EC62175F8D}" sibTransId="{62914383-B1C0-40F2-A0C0-2C2D2F6D355C}"/>
    <dgm:cxn modelId="{9D236D91-71A5-4214-854F-E287E33E2EB6}" srcId="{EFF8D644-B883-4E82-A465-80F88CD59891}" destId="{9BB88291-36CC-430A-9512-225EA155CAFD}" srcOrd="4" destOrd="0" parTransId="{604A36C9-6664-426B-AC56-0AB99522F39D}" sibTransId="{F4F617F1-EA42-4E36-9D2E-5C00CE835AF0}"/>
    <dgm:cxn modelId="{A44BF696-8F66-45DD-9A74-8AAD3DA09A43}" srcId="{EFF8D644-B883-4E82-A465-80F88CD59891}" destId="{4A44AB3D-7B37-4C1F-B113-8D928BB6ED8C}" srcOrd="1" destOrd="0" parTransId="{AE02D158-E72F-4B32-B3DB-F82A02A609E4}" sibTransId="{233403AE-B3B5-411A-B463-F3340184A23E}"/>
    <dgm:cxn modelId="{557FFAA0-A74B-4097-A82B-065436D2A265}" type="presOf" srcId="{A2A0F34F-D35D-4689-92E5-15CF143500B5}" destId="{2C59D1D2-1977-469C-A82F-B9B94D01F45F}" srcOrd="0" destOrd="0" presId="urn:microsoft.com/office/officeart/2005/8/layout/default"/>
    <dgm:cxn modelId="{309A80B5-ECDB-492D-8220-A6CAAE91AD1E}" srcId="{EFF8D644-B883-4E82-A465-80F88CD59891}" destId="{5ECED070-0C6A-40DA-858F-0B007670D8D3}" srcOrd="2" destOrd="0" parTransId="{2DBB36CF-4D4F-41F9-8BFA-A483E2C0157B}" sibTransId="{77DAA63B-C40F-4C00-8505-FB1D15718FAA}"/>
    <dgm:cxn modelId="{D3C20EBC-F5B2-4EF0-A2B9-A952942D460C}" type="presOf" srcId="{EFF8D644-B883-4E82-A465-80F88CD59891}" destId="{57832356-8CDE-4D07-A901-710D1D80B02F}" srcOrd="0" destOrd="0" presId="urn:microsoft.com/office/officeart/2005/8/layout/default"/>
    <dgm:cxn modelId="{3DC5C4F2-CD97-4508-ABA1-1E7B81C5F793}" type="presOf" srcId="{4A44AB3D-7B37-4C1F-B113-8D928BB6ED8C}" destId="{3F09337D-C879-4D4E-9DB1-31DBFDADD6DB}" srcOrd="0" destOrd="0" presId="urn:microsoft.com/office/officeart/2005/8/layout/default"/>
    <dgm:cxn modelId="{8032726F-2B10-42D6-AE8B-2C3E9B92D5D3}" type="presParOf" srcId="{57832356-8CDE-4D07-A901-710D1D80B02F}" destId="{2C59D1D2-1977-469C-A82F-B9B94D01F45F}" srcOrd="0" destOrd="0" presId="urn:microsoft.com/office/officeart/2005/8/layout/default"/>
    <dgm:cxn modelId="{BFDA631D-0600-4741-B7BF-FA3E8F922699}" type="presParOf" srcId="{57832356-8CDE-4D07-A901-710D1D80B02F}" destId="{260881E8-6206-4A1F-A0DA-22D04CC0BE17}" srcOrd="1" destOrd="0" presId="urn:microsoft.com/office/officeart/2005/8/layout/default"/>
    <dgm:cxn modelId="{C084D992-A25A-4839-A0BF-3DB7E8CF35FF}" type="presParOf" srcId="{57832356-8CDE-4D07-A901-710D1D80B02F}" destId="{3F09337D-C879-4D4E-9DB1-31DBFDADD6DB}" srcOrd="2" destOrd="0" presId="urn:microsoft.com/office/officeart/2005/8/layout/default"/>
    <dgm:cxn modelId="{D2BFE3A9-9949-4A49-9C01-C4F64251DE54}" type="presParOf" srcId="{57832356-8CDE-4D07-A901-710D1D80B02F}" destId="{3B877503-56D1-4367-9595-A11FB0A07A47}" srcOrd="3" destOrd="0" presId="urn:microsoft.com/office/officeart/2005/8/layout/default"/>
    <dgm:cxn modelId="{6F275167-FF9B-4C49-98BF-F2616946B6CE}" type="presParOf" srcId="{57832356-8CDE-4D07-A901-710D1D80B02F}" destId="{BE1F8E98-7582-4016-AE10-BF3E94158B35}" srcOrd="4" destOrd="0" presId="urn:microsoft.com/office/officeart/2005/8/layout/default"/>
    <dgm:cxn modelId="{C85DFCBD-5B44-47AD-BE69-F3EB35D839BF}" type="presParOf" srcId="{57832356-8CDE-4D07-A901-710D1D80B02F}" destId="{05107DF5-3683-49CE-9FAF-BCB0D19E4611}" srcOrd="5" destOrd="0" presId="urn:microsoft.com/office/officeart/2005/8/layout/default"/>
    <dgm:cxn modelId="{D29988B8-89C6-47AB-A077-515DD9BA9370}" type="presParOf" srcId="{57832356-8CDE-4D07-A901-710D1D80B02F}" destId="{DBDA8DD8-FD41-4A3B-9B9F-B1379F3181B9}" srcOrd="6" destOrd="0" presId="urn:microsoft.com/office/officeart/2005/8/layout/default"/>
    <dgm:cxn modelId="{8D3B751E-1359-4625-B545-DBD3AFF379D7}" type="presParOf" srcId="{57832356-8CDE-4D07-A901-710D1D80B02F}" destId="{F61B12A6-796A-4935-B489-6813AE4E408E}" srcOrd="7" destOrd="0" presId="urn:microsoft.com/office/officeart/2005/8/layout/default"/>
    <dgm:cxn modelId="{749C8785-60BD-45F0-A923-C145D1644848}" type="presParOf" srcId="{57832356-8CDE-4D07-A901-710D1D80B02F}" destId="{D0F88C06-A8E1-4E2E-A2FE-0AC317E4590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49D22-996B-4E85-80BC-6EF51ECC74F2}">
      <dsp:nvSpPr>
        <dsp:cNvPr id="0" name=""/>
        <dsp:cNvSpPr/>
      </dsp:nvSpPr>
      <dsp:spPr>
        <a:xfrm>
          <a:off x="374592" y="1859"/>
          <a:ext cx="1865039" cy="11190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Θυλακίτιδες</a:t>
          </a:r>
          <a:endParaRPr lang="en-US" sz="1900" kern="1200"/>
        </a:p>
      </dsp:txBody>
      <dsp:txXfrm>
        <a:off x="374592" y="1859"/>
        <a:ext cx="1865039" cy="1119023"/>
      </dsp:txXfrm>
    </dsp:sp>
    <dsp:sp modelId="{579FF258-7E1A-4188-A734-B7A1BCCBC213}">
      <dsp:nvSpPr>
        <dsp:cNvPr id="0" name=""/>
        <dsp:cNvSpPr/>
      </dsp:nvSpPr>
      <dsp:spPr>
        <a:xfrm>
          <a:off x="2426136" y="1859"/>
          <a:ext cx="1865039" cy="1119023"/>
        </a:xfrm>
        <a:prstGeom prst="rect">
          <a:avLst/>
        </a:prstGeom>
        <a:solidFill>
          <a:schemeClr val="accent2">
            <a:hueOff val="-132306"/>
            <a:satOff val="-7630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Μυϊκοί σπασμοί</a:t>
          </a:r>
          <a:endParaRPr lang="en-US" sz="1900" kern="1200"/>
        </a:p>
      </dsp:txBody>
      <dsp:txXfrm>
        <a:off x="2426136" y="1859"/>
        <a:ext cx="1865039" cy="1119023"/>
      </dsp:txXfrm>
    </dsp:sp>
    <dsp:sp modelId="{BB9BF1D6-039F-415C-A141-4BA51C5AE4DA}">
      <dsp:nvSpPr>
        <dsp:cNvPr id="0" name=""/>
        <dsp:cNvSpPr/>
      </dsp:nvSpPr>
      <dsp:spPr>
        <a:xfrm>
          <a:off x="4477680" y="1859"/>
          <a:ext cx="1865039" cy="1119023"/>
        </a:xfrm>
        <a:prstGeom prst="rect">
          <a:avLst/>
        </a:prstGeom>
        <a:solidFill>
          <a:schemeClr val="accent2">
            <a:hueOff val="-264611"/>
            <a:satOff val="-15260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Αρθρίτιδα ισχίου</a:t>
          </a:r>
          <a:endParaRPr lang="en-US" sz="1900" kern="1200"/>
        </a:p>
      </dsp:txBody>
      <dsp:txXfrm>
        <a:off x="4477680" y="1859"/>
        <a:ext cx="1865039" cy="1119023"/>
      </dsp:txXfrm>
    </dsp:sp>
    <dsp:sp modelId="{578A1D02-76AB-4734-A9FA-AA8AF9491B76}">
      <dsp:nvSpPr>
        <dsp:cNvPr id="0" name=""/>
        <dsp:cNvSpPr/>
      </dsp:nvSpPr>
      <dsp:spPr>
        <a:xfrm>
          <a:off x="6529223" y="1859"/>
          <a:ext cx="1865039" cy="1119023"/>
        </a:xfrm>
        <a:prstGeom prst="rect">
          <a:avLst/>
        </a:prstGeom>
        <a:solidFill>
          <a:schemeClr val="accent2">
            <a:hueOff val="-396917"/>
            <a:satOff val="-22889"/>
            <a:lumOff val="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Επικονδυλίτιδα</a:t>
          </a:r>
          <a:endParaRPr lang="en-US" sz="1900" kern="1200"/>
        </a:p>
      </dsp:txBody>
      <dsp:txXfrm>
        <a:off x="6529223" y="1859"/>
        <a:ext cx="1865039" cy="1119023"/>
      </dsp:txXfrm>
    </dsp:sp>
    <dsp:sp modelId="{48D64C59-2590-4595-AD10-D5A731FA96DB}">
      <dsp:nvSpPr>
        <dsp:cNvPr id="0" name=""/>
        <dsp:cNvSpPr/>
      </dsp:nvSpPr>
      <dsp:spPr>
        <a:xfrm>
          <a:off x="8580767" y="1859"/>
          <a:ext cx="1865039" cy="1119023"/>
        </a:xfrm>
        <a:prstGeom prst="rect">
          <a:avLst/>
        </a:prstGeom>
        <a:solidFill>
          <a:schemeClr val="accent2">
            <a:hueOff val="-529223"/>
            <a:satOff val="-30519"/>
            <a:lumOff val="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Αιματώματα</a:t>
          </a:r>
          <a:endParaRPr lang="en-US" sz="1900" kern="1200"/>
        </a:p>
      </dsp:txBody>
      <dsp:txXfrm>
        <a:off x="8580767" y="1859"/>
        <a:ext cx="1865039" cy="1119023"/>
      </dsp:txXfrm>
    </dsp:sp>
    <dsp:sp modelId="{771914D0-8017-4046-BBC1-B87E317292EA}">
      <dsp:nvSpPr>
        <dsp:cNvPr id="0" name=""/>
        <dsp:cNvSpPr/>
      </dsp:nvSpPr>
      <dsp:spPr>
        <a:xfrm>
          <a:off x="374592" y="1307387"/>
          <a:ext cx="1865039" cy="1119023"/>
        </a:xfrm>
        <a:prstGeom prst="rect">
          <a:avLst/>
        </a:prstGeom>
        <a:solidFill>
          <a:schemeClr val="accent2">
            <a:hueOff val="-661529"/>
            <a:satOff val="-38149"/>
            <a:lumOff val="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Οσφυαλγία </a:t>
          </a:r>
          <a:endParaRPr lang="en-US" sz="1900" kern="1200"/>
        </a:p>
      </dsp:txBody>
      <dsp:txXfrm>
        <a:off x="374592" y="1307387"/>
        <a:ext cx="1865039" cy="1119023"/>
      </dsp:txXfrm>
    </dsp:sp>
    <dsp:sp modelId="{0D074144-28AA-4FB7-A1A3-470F82E52220}">
      <dsp:nvSpPr>
        <dsp:cNvPr id="0" name=""/>
        <dsp:cNvSpPr/>
      </dsp:nvSpPr>
      <dsp:spPr>
        <a:xfrm>
          <a:off x="2426136" y="1307387"/>
          <a:ext cx="1865039" cy="1119023"/>
        </a:xfrm>
        <a:prstGeom prst="rect">
          <a:avLst/>
        </a:prstGeom>
        <a:solidFill>
          <a:schemeClr val="accent2">
            <a:hueOff val="-793834"/>
            <a:satOff val="-45779"/>
            <a:lumOff val="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Μυαλγίες</a:t>
          </a:r>
          <a:endParaRPr lang="en-US" sz="1900" kern="1200"/>
        </a:p>
      </dsp:txBody>
      <dsp:txXfrm>
        <a:off x="2426136" y="1307387"/>
        <a:ext cx="1865039" cy="1119023"/>
      </dsp:txXfrm>
    </dsp:sp>
    <dsp:sp modelId="{8CF664DC-E9F7-4C36-B866-EB5CB96A69E1}">
      <dsp:nvSpPr>
        <dsp:cNvPr id="0" name=""/>
        <dsp:cNvSpPr/>
      </dsp:nvSpPr>
      <dsp:spPr>
        <a:xfrm>
          <a:off x="4477680" y="1307387"/>
          <a:ext cx="1865039" cy="1119023"/>
        </a:xfrm>
        <a:prstGeom prst="rect">
          <a:avLst/>
        </a:prstGeom>
        <a:solidFill>
          <a:schemeClr val="accent2">
            <a:hueOff val="-926140"/>
            <a:satOff val="-53409"/>
            <a:lumOff val="54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Οιδήματα</a:t>
          </a:r>
          <a:endParaRPr lang="en-US" sz="1900" kern="1200"/>
        </a:p>
      </dsp:txBody>
      <dsp:txXfrm>
        <a:off x="4477680" y="1307387"/>
        <a:ext cx="1865039" cy="1119023"/>
      </dsp:txXfrm>
    </dsp:sp>
    <dsp:sp modelId="{883B8326-BE4F-4B5C-BEC0-71048D289253}">
      <dsp:nvSpPr>
        <dsp:cNvPr id="0" name=""/>
        <dsp:cNvSpPr/>
      </dsp:nvSpPr>
      <dsp:spPr>
        <a:xfrm>
          <a:off x="6529223" y="1307387"/>
          <a:ext cx="1865039" cy="1119023"/>
        </a:xfrm>
        <a:prstGeom prst="rect">
          <a:avLst/>
        </a:prstGeom>
        <a:solidFill>
          <a:schemeClr val="accent2">
            <a:hueOff val="-1058446"/>
            <a:satOff val="-61039"/>
            <a:lumOff val="6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Περιαρθρίτιδα</a:t>
          </a:r>
          <a:endParaRPr lang="en-US" sz="1900" kern="1200"/>
        </a:p>
      </dsp:txBody>
      <dsp:txXfrm>
        <a:off x="6529223" y="1307387"/>
        <a:ext cx="1865039" cy="1119023"/>
      </dsp:txXfrm>
    </dsp:sp>
    <dsp:sp modelId="{56D0BB84-FF7B-4868-9C74-C31DEF5D34EE}">
      <dsp:nvSpPr>
        <dsp:cNvPr id="0" name=""/>
        <dsp:cNvSpPr/>
      </dsp:nvSpPr>
      <dsp:spPr>
        <a:xfrm>
          <a:off x="8580767" y="1307387"/>
          <a:ext cx="1865039" cy="1119023"/>
        </a:xfrm>
        <a:prstGeom prst="rect">
          <a:avLst/>
        </a:prstGeom>
        <a:solidFill>
          <a:schemeClr val="accent2">
            <a:hueOff val="-1190752"/>
            <a:satOff val="-68668"/>
            <a:lumOff val="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Ρήξεις</a:t>
          </a:r>
          <a:endParaRPr lang="en-US" sz="1900" kern="1200"/>
        </a:p>
      </dsp:txBody>
      <dsp:txXfrm>
        <a:off x="8580767" y="1307387"/>
        <a:ext cx="1865039" cy="1119023"/>
      </dsp:txXfrm>
    </dsp:sp>
    <dsp:sp modelId="{876D4FF0-51B7-4133-8780-8A275453336C}">
      <dsp:nvSpPr>
        <dsp:cNvPr id="0" name=""/>
        <dsp:cNvSpPr/>
      </dsp:nvSpPr>
      <dsp:spPr>
        <a:xfrm>
          <a:off x="3451908" y="2612915"/>
          <a:ext cx="1865039" cy="1119023"/>
        </a:xfrm>
        <a:prstGeom prst="rect">
          <a:avLst/>
        </a:prstGeom>
        <a:solidFill>
          <a:schemeClr val="accent2">
            <a:hueOff val="-1323057"/>
            <a:satOff val="-76298"/>
            <a:lumOff val="78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ΥΛΙΚΑ ΟΣΤΕΟΣΥΝΘΕΣΗΣ</a:t>
          </a:r>
          <a:endParaRPr lang="en-US" sz="1900" kern="1200"/>
        </a:p>
      </dsp:txBody>
      <dsp:txXfrm>
        <a:off x="3451908" y="2612915"/>
        <a:ext cx="1865039" cy="1119023"/>
      </dsp:txXfrm>
    </dsp:sp>
    <dsp:sp modelId="{610C0AE7-5AF8-42D5-951D-8C05D2C23A6D}">
      <dsp:nvSpPr>
        <dsp:cNvPr id="0" name=""/>
        <dsp:cNvSpPr/>
      </dsp:nvSpPr>
      <dsp:spPr>
        <a:xfrm>
          <a:off x="5503451" y="2612915"/>
          <a:ext cx="1865039" cy="111902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900" kern="1200"/>
            <a:t>ΥΠΑΙΣΘΗΣΙΕΣ</a:t>
          </a:r>
          <a:endParaRPr lang="en-US" sz="1900" kern="1200"/>
        </a:p>
      </dsp:txBody>
      <dsp:txXfrm>
        <a:off x="5503451" y="2612915"/>
        <a:ext cx="1865039" cy="11190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9D1D2-1977-469C-A82F-B9B94D01F45F}">
      <dsp:nvSpPr>
        <dsp:cNvPr id="0" name=""/>
        <dsp:cNvSpPr/>
      </dsp:nvSpPr>
      <dsp:spPr>
        <a:xfrm>
          <a:off x="819983" y="2124"/>
          <a:ext cx="2868885" cy="17213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Καρκίνος</a:t>
          </a:r>
          <a:endParaRPr lang="en-US" sz="3800" kern="1200"/>
        </a:p>
      </dsp:txBody>
      <dsp:txXfrm>
        <a:off x="819983" y="2124"/>
        <a:ext cx="2868885" cy="1721331"/>
      </dsp:txXfrm>
    </dsp:sp>
    <dsp:sp modelId="{3F09337D-C879-4D4E-9DB1-31DBFDADD6DB}">
      <dsp:nvSpPr>
        <dsp:cNvPr id="0" name=""/>
        <dsp:cNvSpPr/>
      </dsp:nvSpPr>
      <dsp:spPr>
        <a:xfrm>
          <a:off x="3975757" y="2124"/>
          <a:ext cx="2868885" cy="17213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Φυματίωση</a:t>
          </a:r>
          <a:endParaRPr lang="en-US" sz="3800" kern="1200"/>
        </a:p>
      </dsp:txBody>
      <dsp:txXfrm>
        <a:off x="3975757" y="2124"/>
        <a:ext cx="2868885" cy="1721331"/>
      </dsp:txXfrm>
    </dsp:sp>
    <dsp:sp modelId="{BE1F8E98-7582-4016-AE10-BF3E94158B35}">
      <dsp:nvSpPr>
        <dsp:cNvPr id="0" name=""/>
        <dsp:cNvSpPr/>
      </dsp:nvSpPr>
      <dsp:spPr>
        <a:xfrm>
          <a:off x="7131531" y="2124"/>
          <a:ext cx="2868885" cy="172133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Θρομβώσεις</a:t>
          </a:r>
          <a:endParaRPr lang="en-US" sz="3800" kern="1200"/>
        </a:p>
      </dsp:txBody>
      <dsp:txXfrm>
        <a:off x="7131531" y="2124"/>
        <a:ext cx="2868885" cy="1721331"/>
      </dsp:txXfrm>
    </dsp:sp>
    <dsp:sp modelId="{DBDA8DD8-FD41-4A3B-9B9F-B1379F3181B9}">
      <dsp:nvSpPr>
        <dsp:cNvPr id="0" name=""/>
        <dsp:cNvSpPr/>
      </dsp:nvSpPr>
      <dsp:spPr>
        <a:xfrm>
          <a:off x="2397870" y="2010343"/>
          <a:ext cx="2868885" cy="17213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Αιμορραγική προδιάθεση</a:t>
          </a:r>
          <a:endParaRPr lang="en-US" sz="3800" kern="1200"/>
        </a:p>
      </dsp:txBody>
      <dsp:txXfrm>
        <a:off x="2397870" y="2010343"/>
        <a:ext cx="2868885" cy="1721331"/>
      </dsp:txXfrm>
    </dsp:sp>
    <dsp:sp modelId="{D0F88C06-A8E1-4E2E-A2FE-0AC317E45906}">
      <dsp:nvSpPr>
        <dsp:cNvPr id="0" name=""/>
        <dsp:cNvSpPr/>
      </dsp:nvSpPr>
      <dsp:spPr>
        <a:xfrm>
          <a:off x="5553644" y="2010343"/>
          <a:ext cx="2868885" cy="172133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800" kern="1200"/>
            <a:t>Ανοικτές πληγές</a:t>
          </a:r>
          <a:endParaRPr lang="en-US" sz="3800" kern="1200"/>
        </a:p>
      </dsp:txBody>
      <dsp:txXfrm>
        <a:off x="5553644" y="2010343"/>
        <a:ext cx="2868885" cy="1721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FAA525-40AA-C682-9A57-09EE567BB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23B81AC-31D9-408A-B241-DE31117E7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2AD12DC-99F1-9A0A-25D3-9D5D22AAD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180B313-2F48-77DA-A1DC-46753D49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68FED64-D7B7-0BB8-22DC-8CB85CBF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544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56C326-4A72-CE57-7636-A769C9E6C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A87A1FE-D793-42D7-664A-371B47C5C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B0C362-DFB6-2E04-302F-E7B451CD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C8FA92-10DC-CF4D-B30B-C44D589C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4F6D6FE-4F2E-4EFA-5388-98840A4A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18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850BEA6-7BF3-CEBF-77D9-BE10D9DC9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22171F4-D10F-EB8C-25E1-BD81489E1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9BE39B1-110B-896D-E8E4-B59B7B923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222053-D83C-BF1F-7EC4-58FFFC54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CD053E5-AC24-D0AE-27B0-348A22D9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643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364536-A590-2195-6F26-00955B0C6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EEF6CC-9B04-CE2B-6596-1599D504D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2FA1A00-5C8F-3D3F-04E3-63C531D53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A9B5A39-8AB8-03A0-19CA-B53AC59DD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25E985-4030-1BAE-A655-A6B4B384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919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84A9C7-266F-07CF-CCE5-436A3B48B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AF82A8A-F2FB-C562-D2F1-285ADA094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292EF72-35C3-8BC1-6965-1C784CC5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AA39EC5-EA64-13A3-E354-AB642125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B3C118B-619F-4A9B-DB6C-3D70DDA68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58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E4C252-FC34-B231-877E-1EA2C953A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724E00-96C0-14D0-8180-EB900D4460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F850E9-EC6B-D4F5-DF78-23F6AAF0B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EEAB8DA-F82E-7BCA-3E85-B1CF85EF8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06A91A8-9321-E51D-9652-BB6710BF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92E6EE5-2DAE-F3FD-848C-2359BA34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69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BCA76C-685A-E9C0-E6DC-CBBA9E52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572E24D-60C1-08A9-DB4F-DEDC0C780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CFF4310-7922-AC38-A838-5925CFB41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1EF9416-F7DF-3793-D2CB-976F8337F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81B3068-D5F0-6F4F-7471-F96B94AF86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2156437-815D-47F6-845F-A3148AF2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C07E0C1-349E-ADC3-A496-B76E9BFE5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D769935-4618-75D4-D5B2-D179296A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65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7F8266-27A8-93CE-74CE-8961DDACB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2AE77BE-CE12-CE44-FB8E-FF5D1230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32510A7-9400-BE20-D794-90C3AAF4F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CEDF159-F7EC-CBBD-22F0-4EAEAB57B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572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D4D2A27-9BD2-1CCE-56F1-66EA64C1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EF3B1AC-32DC-3601-787E-0F87D951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EF8D21B-6B57-D219-9C36-482FD224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527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924C75-BE9F-1C64-77AC-9D40C55B8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74BA45-D747-DA81-FCDF-D4390A672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4053534-BAF3-6176-37BF-1FBE62A3D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1AFE4EE-5C45-9635-1F13-7634D876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EE37E47-498B-36E3-1763-3141DAA4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CFA0B34-F5A6-76AD-9E9E-DE93DC24A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29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03FEEC-BAC0-0872-8734-685737429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6884A7C-879D-516A-4387-56898D0E9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02344A6-A3BF-9B04-6522-68802615E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14B5821-6B1E-9D38-8B22-710893C1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F074DA7-DD93-1874-EECB-47B9ACEE1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2410B6A-EA6B-8176-6D45-27966190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88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9BEA576-0A7B-3411-5ED2-695EF671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FBFAD6-71A7-0C50-9801-3D4F58C94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FD9EAF9-165A-BAE0-ABC1-88B45E588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46CCF-9BD8-4E92-A183-6632C3523331}" type="datetimeFigureOut">
              <a:rPr lang="el-GR" smtClean="0"/>
              <a:t>27/11/2022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3F6422-B9D5-5274-2B99-7CE637D5C0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F680112-8227-0B38-FEAE-9DE88687D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4F796-5684-4C4A-BCFA-3935C9693A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123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22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73EBE296-577C-AEA9-0F85-F44FFEC71D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l-GR" sz="5200">
                <a:solidFill>
                  <a:schemeClr val="tx2"/>
                </a:solidFill>
              </a:rPr>
              <a:t>Παρεμβαλλόμενα ρεύματα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D7F7D74-775F-0021-4BF0-6B0F74D98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el-GR" sz="1500">
                <a:solidFill>
                  <a:schemeClr val="tx2"/>
                </a:solidFill>
              </a:rPr>
              <a:t>Καπετάνου</a:t>
            </a:r>
            <a:endParaRPr lang="en-US" sz="1500">
              <a:solidFill>
                <a:schemeClr val="tx2"/>
              </a:solidFill>
            </a:endParaRPr>
          </a:p>
          <a:p>
            <a:r>
              <a:rPr lang="el-GR" sz="1500">
                <a:solidFill>
                  <a:schemeClr val="tx2"/>
                </a:solidFill>
              </a:rPr>
              <a:t>Φυσικοθεραπεύτρια Μ.Α., Ν.</a:t>
            </a:r>
            <a:r>
              <a:rPr lang="en-US" sz="1500">
                <a:solidFill>
                  <a:schemeClr val="tx2"/>
                </a:solidFill>
              </a:rPr>
              <a:t>D.T.</a:t>
            </a:r>
            <a:endParaRPr lang="el-GR" sz="15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38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C578CC1-5526-EEB6-AEA0-66FFD07A6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l-GR" sz="4000"/>
              <a:t>ενδείξεις</a:t>
            </a:r>
          </a:p>
        </p:txBody>
      </p:sp>
      <p:graphicFrame>
        <p:nvGraphicFramePr>
          <p:cNvPr id="18" name="Θέση περιεχομένου 2">
            <a:extLst>
              <a:ext uri="{FF2B5EF4-FFF2-40B4-BE49-F238E27FC236}">
                <a16:creationId xmlns:a16="http://schemas.microsoft.com/office/drawing/2014/main" id="{3122D2E0-D4FA-0C73-F5F6-84E2E60B04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342675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759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41FB3D6D-319B-951F-6B2B-E408D3F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l-GR" sz="4000"/>
              <a:t>αντενδείξεις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402E2C88-9681-6133-FA28-69CB7E2543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447869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687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1C173EC-D97D-E052-286C-82511B83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l-GR" sz="3600">
                <a:solidFill>
                  <a:schemeClr val="tx2"/>
                </a:solidFill>
              </a:rPr>
              <a:t>Ορισμός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1BF165-A927-83ED-FC34-FEA97F23F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l-GR" sz="1800">
                <a:solidFill>
                  <a:schemeClr val="tx2"/>
                </a:solidFill>
              </a:rPr>
              <a:t>Χαμηλής συχνότητας ημιτονοειδές ρεύμα που διαμορφώνεται μέσα στους ιστούς ως αποτέλεσμα συμβολής 2 ξεχωριστών ημιτονοειδών ρευμάτων μέσης συνήθως συχνότητας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223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59565C79-3A19-8019-F89C-DC5E625D4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l-GR" sz="3600">
                <a:solidFill>
                  <a:schemeClr val="tx2"/>
                </a:solidFill>
              </a:rPr>
              <a:t>Χαρακτηριστικά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EB68C6-604E-B390-67FC-96BFEED3B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el-GR" sz="1800">
                <a:solidFill>
                  <a:schemeClr val="tx2"/>
                </a:solidFill>
              </a:rPr>
              <a:t>Τα 2 ρεύματα έχουν την ίδια ένταση φάσεων και παλμών αλλά διαφορετική συχνότητα η οποία μπορεί να ποικίλει από 0- 100</a:t>
            </a:r>
            <a:r>
              <a:rPr lang="en-US" sz="1800">
                <a:solidFill>
                  <a:schemeClr val="tx2"/>
                </a:solidFill>
              </a:rPr>
              <a:t>Hz</a:t>
            </a:r>
            <a:endParaRPr lang="el-GR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8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337903-348C-69E2-16C3-1F29652E4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l-GR" dirty="0"/>
              <a:t>Κλασσική μορφή</a:t>
            </a: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294CA701-0234-3248-6259-4D4A9C481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l-GR" sz="2400"/>
              <a:t>4 ηλεκτρόδια</a:t>
            </a:r>
          </a:p>
          <a:p>
            <a:r>
              <a:rPr lang="el-GR" sz="2400"/>
              <a:t>Συχνότητα 2500  </a:t>
            </a:r>
            <a:r>
              <a:rPr lang="en-US" sz="2400"/>
              <a:t>Hz</a:t>
            </a:r>
            <a:endParaRPr lang="el-GR" sz="2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CF157244-5AA0-FC0A-E528-4984387A9B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1" r="9335" b="2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095838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1CC2AE-A1B4-E948-EA1F-2B8E3819C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l-GR" dirty="0"/>
              <a:t>Διπολικά παρεμβαλλόμενα ρεύματα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B5A18F-7EAC-75EE-3726-86D67BFD0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l-GR" sz="2400"/>
              <a:t>2 ηλεκτρόδια</a:t>
            </a:r>
          </a:p>
          <a:p>
            <a:r>
              <a:rPr lang="el-GR" sz="2400"/>
              <a:t>Διπολικό ρεύμα όπως στα κλασσικά χαμηλής συχνότητας ερεθιστικά ρεύματα φαραδικού τύπου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EFEDD8E-13FE-60A1-7A72-1819F53A27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235627"/>
            <a:ext cx="1462088" cy="38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327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A789A9-E5BF-695C-C44B-8D48518B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l-GR" dirty="0"/>
              <a:t>Διανυσματικά παρεμβαλλόμενα ρεύματα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B0B13B1-A655-7A62-19C7-5BA3DED46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l-GR" sz="2400"/>
              <a:t>4 ηλεκτρόδια</a:t>
            </a:r>
          </a:p>
          <a:p>
            <a:r>
              <a:rPr lang="el-GR" sz="2400"/>
              <a:t>Το παραγόμενο ρεύμα είναι το αποτέλεσμα των διαγώνιων ηλεκτροδίων (συχνότητα 2500 </a:t>
            </a:r>
            <a:r>
              <a:rPr lang="en-US" sz="2400"/>
              <a:t>Hz</a:t>
            </a:r>
            <a:r>
              <a:rPr lang="el-GR" sz="2400"/>
              <a:t> –δυνατότητα περιστροφής 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45872D0B-8191-32B4-CC38-42D1BC5A7C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325" y="2857501"/>
            <a:ext cx="1378321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31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310CE3-8E3F-CFA7-0DF8-26FE55FE9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l-GR" dirty="0" err="1"/>
              <a:t>Ισοεπίπεδα</a:t>
            </a:r>
            <a:r>
              <a:rPr lang="el-GR" dirty="0"/>
              <a:t> παρεμβαλλόμενα ρεύματα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17896B-D74A-7A85-EAE8-400AD8A2E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el-GR" sz="2400"/>
              <a:t>4 ηλεκτρόδια</a:t>
            </a:r>
          </a:p>
          <a:p>
            <a:r>
              <a:rPr lang="el-GR" sz="2400"/>
              <a:t>Το μέγιστο αποτέλεσμα συμβολής σε γωνία 45 σε κάθετα σχετιζόμενα ηλεκτρόδια 2 κυκλωμάτων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 descr="Εικόνα που περιέχει γραμμικό σχέδιο&#10;&#10;Περιγραφή που δημιουργήθηκε αυτόματα">
            <a:extLst>
              <a:ext uri="{FF2B5EF4-FFF2-40B4-BE49-F238E27FC236}">
                <a16:creationId xmlns:a16="http://schemas.microsoft.com/office/drawing/2014/main" id="{459F861A-442C-C446-EE44-D940ABD045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8" r="11395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295698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10C5DD11-68EA-B71D-7AF9-65FF955154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689102"/>
            <a:ext cx="10905066" cy="5479794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6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753130A-440C-C262-024E-0D281AF86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l-GR" dirty="0"/>
              <a:t>ηλεκτρόδια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2DAC57-EB43-01BA-E578-318483B9E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r>
              <a:rPr lang="el-GR" dirty="0"/>
              <a:t>Με βεντούζες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Πλακέ ηλεκτρόδια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Εικόνα 6" descr="Εικόνα που περιέχει κείμενο, μουσική&#10;&#10;Περιγραφή που δημιουργήθηκε αυτόματα">
            <a:extLst>
              <a:ext uri="{FF2B5EF4-FFF2-40B4-BE49-F238E27FC236}">
                <a16:creationId xmlns:a16="http://schemas.microsoft.com/office/drawing/2014/main" id="{6B580A32-86E0-D039-F065-666989CEAA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4" r="1" b="1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16" name="Arc 15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B2C0C2A-9B0A-6C00-5481-96E43C38C5F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06" b="2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139036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149</Words>
  <Application>Microsoft Office PowerPoint</Application>
  <PresentationFormat>Ευρεία οθόνη</PresentationFormat>
  <Paragraphs>46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Θέμα του Office</vt:lpstr>
      <vt:lpstr>Παρεμβαλλόμενα ρεύματα</vt:lpstr>
      <vt:lpstr>Ορισμός</vt:lpstr>
      <vt:lpstr>Χαρακτηριστικά</vt:lpstr>
      <vt:lpstr>Κλασσική μορφή</vt:lpstr>
      <vt:lpstr>Διπολικά παρεμβαλλόμενα ρεύματα</vt:lpstr>
      <vt:lpstr>Διανυσματικά παρεμβαλλόμενα ρεύματα</vt:lpstr>
      <vt:lpstr>Ισοεπίπεδα παρεμβαλλόμενα ρεύματα</vt:lpstr>
      <vt:lpstr>Παρουσίαση του PowerPoint</vt:lpstr>
      <vt:lpstr>ηλεκτρόδια</vt:lpstr>
      <vt:lpstr>ενδείξεις</vt:lpstr>
      <vt:lpstr>αντενδείξεις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Παρεμβαλλόμενα ρεύματα</dc:title>
  <dc:creator>Vasso Kapetanou</dc:creator>
  <cp:lastModifiedBy>Vasso Kapetanou</cp:lastModifiedBy>
  <cp:revision>1</cp:revision>
  <dcterms:created xsi:type="dcterms:W3CDTF">2022-11-27T14:12:22Z</dcterms:created>
  <dcterms:modified xsi:type="dcterms:W3CDTF">2022-11-27T15:11:34Z</dcterms:modified>
</cp:coreProperties>
</file>