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4883"/>
            <a:ext cx="9144000" cy="2387600"/>
          </a:xfrm>
        </p:spPr>
        <p:txBody>
          <a:bodyPr>
            <a:normAutofit fontScale="90000"/>
          </a:bodyPr>
          <a:p>
            <a:r>
              <a:rPr lang="el-GR" altLang="en-US" sz="8890" b="1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ΤΕΧΝΙΚΟΣ ΕΛΕΓΧΟΣ</a:t>
            </a:r>
            <a:br>
              <a:rPr lang="el-GR" altLang="en-US" sz="8000" b="1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l-GR" altLang="en-US"/>
            </a:br>
            <a:endParaRPr lang="el-G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7200" b="1"/>
              <a:t>ΤΑΥΤΟΠΟΙΗΣΗ ΟΧΗΜΑΤΟΣ</a:t>
            </a:r>
            <a:endParaRPr lang="el-GR" altLang="en-US" sz="7200" b="1"/>
          </a:p>
          <a:p>
            <a:r>
              <a:rPr lang="el-GR" altLang="en-US" sz="7200" b="1"/>
              <a:t>ΕΛΕΓΧΟΣ ΕΓΓΡΑΦΩΝ</a:t>
            </a:r>
            <a:endParaRPr lang="el-GR" altLang="en-US" sz="7200" b="1"/>
          </a:p>
          <a:p>
            <a:endParaRPr lang="el-GR" altLang="en-US" sz="7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ΟΠΤΙΚΟΣ ΕΛΕΓΧΟΣ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ΕΛΕΓΧΟΣ ΚΑΥΣΑΕΡΙΩΝ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ΜΕΤΡΗΣΗ ΣΥΓΚΛΙΣΗΣ - ΑΠΟΚΛΙΣΗΣ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ΜΕΤΡΗΣΗ ΑΝΑΡΤΗΣΗΣ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ΜΕΤΡΗΣΗ ΦΡΕΝΩΝ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905" y="1825625"/>
            <a:ext cx="10589895" cy="4562475"/>
          </a:xfrm>
        </p:spPr>
        <p:txBody>
          <a:bodyPr>
            <a:noAutofit/>
          </a:bodyPr>
          <a:p>
            <a:r>
              <a:rPr lang="el-GR" altLang="en-US" sz="8000" b="1"/>
              <a:t>ΕΛΕΓΧΟ ΣΤΟΝ ΛΑΚΚΟ ΚΑΤΟΠΤΕΥΣΗΣ</a:t>
            </a:r>
            <a:endParaRPr lang="el-GR" altLang="en-US" sz="8000" b="1"/>
          </a:p>
          <a:p>
            <a:r>
              <a:rPr lang="el-GR" altLang="en-US" sz="8000" b="1"/>
              <a:t>ΟΠΤΙΚΟΣ ΕΛΕΓΧΟΣ</a:t>
            </a:r>
            <a:endParaRPr lang="el-GR" altLang="en-US" sz="8000" b="1"/>
          </a:p>
          <a:p>
            <a:r>
              <a:rPr lang="el-GR" altLang="en-US" sz="8000" b="1"/>
              <a:t>ΕΛΕΓΧΟΣ ΤΖΟΓΩΝ</a:t>
            </a:r>
            <a:endParaRPr lang="el-GR" altLang="en-US" sz="8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 sz="8000" b="1"/>
              <a:t>ΕΛΕΓΧΟΣ ΦΩΤΩΝ</a:t>
            </a:r>
            <a:endParaRPr lang="el-GR" altLang="en-US" sz="8000" b="1"/>
          </a:p>
          <a:p>
            <a:endParaRPr lang="el-GR" altLang="en-US" sz="8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WPS Presentation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ΤΕΧΝΙΚΟΣ ΕΛΕΓΧΟΣ  </dc:title>
  <dc:creator>user</dc:creator>
  <cp:lastModifiedBy>user</cp:lastModifiedBy>
  <cp:revision>3</cp:revision>
  <dcterms:created xsi:type="dcterms:W3CDTF">2022-10-16T10:18:20Z</dcterms:created>
  <dcterms:modified xsi:type="dcterms:W3CDTF">2022-10-16T10:21:22Z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162310BC175C41B18FDC9A977AFA1BDF</vt:lpwstr>
  </property>
  <property fmtid="{D5CDD505-2E9C-101B-9397-08002B2CF9AE}" pid="3" name="KSOProductBuildVer">
    <vt:lpwstr>1033-11.2.0.11341</vt:lpwstr>
  </property>
</Properties>
</file>